
<file path=[Content_Types].xml><?xml version="1.0" encoding="utf-8"?>
<Types xmlns="http://schemas.openxmlformats.org/package/2006/content-types">
  <Default Extension="jpg" ContentType="image/jpeg"/>
  <Default Extension="fntdata" ContentType="application/x-fontdata"/>
  <Default Extension="xml" ContentType="application/xml"/>
  <Default Extension="png" ContentType="image/png"/>
  <Default Extension="rels" ContentType="application/vnd.openxmlformats-package.relationships+xml"/>
  <Default Extension="xlsx" ContentType="application/vnd.openxmlformats-officedocument.spreadsheetml.sheet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Default Extension="mp4" ContentType="video/unknown"/>
  <Default Extension="jpeg" ContentType="image/jpe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4589" r:id="rId104"/>
    <p:sldMasterId id="2147484590" r:id="rId106"/>
    <p:sldMasterId id="2147484591" r:id="rId108"/>
  </p:sldMasterIdLst>
  <p:notesMasterIdLst>
    <p:notesMasterId r:id="rId110"/>
  </p:notesMasterIdLst>
  <p:sldIdLst>
    <p:sldId id="256" r:id="rId112"/>
    <p:sldId id="258" r:id="rId113"/>
    <p:sldId id="261" r:id="rId114"/>
    <p:sldId id="300" r:id="rId115"/>
    <p:sldId id="263" r:id="rId116"/>
    <p:sldId id="299" r:id="rId117"/>
    <p:sldId id="302" r:id="rId118"/>
    <p:sldId id="298" r:id="rId119"/>
    <p:sldId id="301" r:id="rId120"/>
  </p:sldIdLst>
  <p:sldSz cx="9144000" cy="51435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05" userDrawn="0">
          <p15:clr>
            <a:srgbClr val="747775"/>
          </p15:clr>
        </p15:guide>
      </p15:sldGuideLst>
    </p:ext>
  </p:extLst>
  <p:embeddedFontLst>
    <p:embeddedFont>
      <p:font typeface="Raleway" panose="" pitchFamily="1639187" charset="50398488">
        <p:regular r:id="rId2"/>
        <p:bold r:id="rId22"/>
        <p:italic r:id="rId21"/>
        <p:boldItalic r:id="rId24"/>
      </p:font>
    </p:embeddedFont>
    <p:embeddedFont>
      <p:font typeface="Hanken Grotesk" panose="" pitchFamily="0" charset="0">
        <p:regular r:id="rId23"/>
        <p:bold r:id="rId26"/>
        <p:italic r:id="rId25"/>
        <p:boldItalic r:id="rId28"/>
      </p:font>
    </p:embeddedFont>
    <p:embeddedFont>
      <p:font typeface="Proxima Nova" panose="" pitchFamily="524296" charset="524296">
        <p:regular r:id="rId27"/>
        <p:bold r:id="rId30"/>
        <p:italic r:id="rId29"/>
        <p:boldItalic r:id="rId19"/>
      </p:font>
    </p:embeddedFont>
    <p:embeddedFont>
      <p:font typeface="Roboto Medium" panose="" pitchFamily="3343616" charset="7341568">
        <p:regular r:id="rId12"/>
        <p:bold r:id="rId11"/>
        <p:italic r:id="rId14"/>
        <p:boldItalic r:id="rId13"/>
      </p:font>
    </p:embeddedFont>
    <p:embeddedFont>
      <p:font typeface="Amatic SC" panose="" pitchFamily="9175179" charset="9306253">
        <p:regular r:id="rId16"/>
        <p:bold r:id="rId15"/>
      </p:font>
    </p:embeddedFont>
    <p:embeddedFont>
      <p:font typeface="Poppins" panose="" pitchFamily="524296" charset="524296">
        <p:regular r:id="rId18"/>
        <p:bold r:id="rId17"/>
        <p:italic r:id="rId20"/>
        <p:boldItalic r:id="rId10"/>
      </p:font>
    </p:embeddedFont>
    <p:embeddedFont>
      <p:font typeface="Anaheim" panose="" pitchFamily="6620416" charset="3016448">
        <p:regular r:id="rId9"/>
      </p:font>
    </p:embeddedFont>
    <p:embeddedFont>
      <p:font typeface="Poppins ExtraBold" panose="" pitchFamily="0" charset="0">
        <p:bold r:id="rId4"/>
        <p:boldItalic r:id="rId3"/>
      </p:font>
    </p:embeddedFont>
    <p:embeddedFont>
      <p:font typeface="Hanken Grotesk Light" panose="" pitchFamily="0" charset="0">
        <p:regular r:id="rId6"/>
        <p:bold r:id="rId5"/>
        <p:italic r:id="rId8"/>
        <p:boldItalic r:id="rId7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xmlns:r="http://schemas.openxmlformats.org/officeDocument/2006/relationships" def="{0B4E5ABF-C98C-4888-AE30-5E2C8271B194}">
  <a:tblStyle styleId="{0B4E5ABF-C98C-4888-AE30-5E2C8271B1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D45CAF88-A74A-4EC6-8731-6B79CC15384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 lastView="sldView"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pos="5305"/>
      </p:guideLst>
    </p:cSldViewPr>
  </p:slideViewPr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" Type="http://schemas.openxmlformats.org/officeDocument/2006/relationships/font" Target="fonts/Raleway-regular.fntdata"></Relationship><Relationship Id="rId3" Type="http://schemas.openxmlformats.org/officeDocument/2006/relationships/font" Target="fonts/PoppinsExtraBold-boldItalic.fntdata"></Relationship><Relationship Id="rId4" Type="http://schemas.openxmlformats.org/officeDocument/2006/relationships/font" Target="fonts/PoppinsExtraBold-bold.fntdata"></Relationship><Relationship Id="rId5" Type="http://schemas.openxmlformats.org/officeDocument/2006/relationships/font" Target="fonts/HankenGroteskLight-bold.fntdata"></Relationship><Relationship Id="rId6" Type="http://schemas.openxmlformats.org/officeDocument/2006/relationships/font" Target="fonts/HankenGroteskLight-regular.fntdata"></Relationship><Relationship Id="rId7" Type="http://schemas.openxmlformats.org/officeDocument/2006/relationships/font" Target="fonts/HankenGroteskLight-boldItalic.fntdata"></Relationship><Relationship Id="rId8" Type="http://schemas.openxmlformats.org/officeDocument/2006/relationships/font" Target="fonts/HankenGroteskLight-italic.fntdata"></Relationship><Relationship Id="rId9" Type="http://schemas.openxmlformats.org/officeDocument/2006/relationships/font" Target="fonts/Anaheim-regular.fntdata"></Relationship><Relationship Id="rId10" Type="http://schemas.openxmlformats.org/officeDocument/2006/relationships/font" Target="fonts/Poppins-boldItalic.fntdata"></Relationship><Relationship Id="rId11" Type="http://schemas.openxmlformats.org/officeDocument/2006/relationships/font" Target="fonts/RobotoMedium-bold.fntdata"></Relationship><Relationship Id="rId12" Type="http://schemas.openxmlformats.org/officeDocument/2006/relationships/font" Target="fonts/RobotoMedium-regular.fntdata"></Relationship><Relationship Id="rId13" Type="http://schemas.openxmlformats.org/officeDocument/2006/relationships/font" Target="fonts/RobotoMedium-boldItalic.fntdata"></Relationship><Relationship Id="rId14" Type="http://schemas.openxmlformats.org/officeDocument/2006/relationships/font" Target="fonts/RobotoMedium-italic.fntdata"></Relationship><Relationship Id="rId15" Type="http://schemas.openxmlformats.org/officeDocument/2006/relationships/font" Target="fonts/AmaticSC-bold.fntdata"></Relationship><Relationship Id="rId16" Type="http://schemas.openxmlformats.org/officeDocument/2006/relationships/font" Target="fonts/AmaticSC-regular.fntdata"></Relationship><Relationship Id="rId17" Type="http://schemas.openxmlformats.org/officeDocument/2006/relationships/font" Target="fonts/Poppins-bold.fntdata"></Relationship><Relationship Id="rId18" Type="http://schemas.openxmlformats.org/officeDocument/2006/relationships/font" Target="fonts/Poppins-regular.fntdata"></Relationship><Relationship Id="rId19" Type="http://schemas.openxmlformats.org/officeDocument/2006/relationships/font" Target="fonts/ProximaNova-boldItalic.fntdata"></Relationship><Relationship Id="rId20" Type="http://schemas.openxmlformats.org/officeDocument/2006/relationships/font" Target="fonts/Poppins-italic.fntdata"></Relationship><Relationship Id="rId21" Type="http://schemas.openxmlformats.org/officeDocument/2006/relationships/font" Target="fonts/Raleway-italic.fntdata"></Relationship><Relationship Id="rId22" Type="http://schemas.openxmlformats.org/officeDocument/2006/relationships/font" Target="fonts/Raleway-bold.fntdata"></Relationship><Relationship Id="rId23" Type="http://schemas.openxmlformats.org/officeDocument/2006/relationships/font" Target="fonts/HankenGrotesk-regular.fntdata"></Relationship><Relationship Id="rId24" Type="http://schemas.openxmlformats.org/officeDocument/2006/relationships/font" Target="fonts/Raleway-boldItalic.fntdata"></Relationship><Relationship Id="rId25" Type="http://schemas.openxmlformats.org/officeDocument/2006/relationships/font" Target="fonts/HankenGrotesk-italic.fntdata"></Relationship><Relationship Id="rId26" Type="http://schemas.openxmlformats.org/officeDocument/2006/relationships/font" Target="fonts/HankenGrotesk-bold.fntdata"></Relationship><Relationship Id="rId27" Type="http://schemas.openxmlformats.org/officeDocument/2006/relationships/font" Target="fonts/ProximaNova-regular.fntdata"></Relationship><Relationship Id="rId28" Type="http://schemas.openxmlformats.org/officeDocument/2006/relationships/font" Target="fonts/HankenGrotesk-boldItalic.fntdata"></Relationship><Relationship Id="rId29" Type="http://schemas.openxmlformats.org/officeDocument/2006/relationships/font" Target="fonts/ProximaNova-italic.fntdata"></Relationship><Relationship Id="rId30" Type="http://schemas.openxmlformats.org/officeDocument/2006/relationships/font" Target="fonts/ProximaNova-bold.fntdata"></Relationship><Relationship Id="rId104" Type="http://schemas.openxmlformats.org/officeDocument/2006/relationships/slideMaster" Target="slideMasters/slideMaster1.xml"></Relationship><Relationship Id="rId105" Type="http://schemas.openxmlformats.org/officeDocument/2006/relationships/theme" Target="theme/theme1.xml"></Relationship><Relationship Id="rId106" Type="http://schemas.openxmlformats.org/officeDocument/2006/relationships/slideMaster" Target="slideMasters/slideMaster2.xml"></Relationship><Relationship Id="rId108" Type="http://schemas.openxmlformats.org/officeDocument/2006/relationships/slideMaster" Target="slideMasters/slideMaster3.xml"></Relationship><Relationship Id="rId110" Type="http://schemas.openxmlformats.org/officeDocument/2006/relationships/notesMaster" Target="notesMasters/notesMaster1.xml"></Relationship><Relationship Id="rId112" Type="http://schemas.openxmlformats.org/officeDocument/2006/relationships/slide" Target="slides/slide1.xml"></Relationship><Relationship Id="rId113" Type="http://schemas.openxmlformats.org/officeDocument/2006/relationships/slide" Target="slides/slide2.xml"></Relationship><Relationship Id="rId114" Type="http://schemas.openxmlformats.org/officeDocument/2006/relationships/slide" Target="slides/slide3.xml"></Relationship><Relationship Id="rId115" Type="http://schemas.openxmlformats.org/officeDocument/2006/relationships/slide" Target="slides/slide4.xml"></Relationship><Relationship Id="rId116" Type="http://schemas.openxmlformats.org/officeDocument/2006/relationships/slide" Target="slides/slide5.xml"></Relationship><Relationship Id="rId117" Type="http://schemas.openxmlformats.org/officeDocument/2006/relationships/slide" Target="slides/slide6.xml"></Relationship><Relationship Id="rId118" Type="http://schemas.openxmlformats.org/officeDocument/2006/relationships/slide" Target="slides/slide7.xml"></Relationship><Relationship Id="rId119" Type="http://schemas.openxmlformats.org/officeDocument/2006/relationships/slide" Target="slides/slide8.xml"></Relationship><Relationship Id="rId120" Type="http://schemas.openxmlformats.org/officeDocument/2006/relationships/slide" Target="slides/slide9.xml"></Relationship><Relationship Id="rId130" Type="http://schemas.openxmlformats.org/officeDocument/2006/relationships/viewProps" Target="viewProps.xml"></Relationship><Relationship Id="rId131" Type="http://schemas.openxmlformats.org/officeDocument/2006/relationships/presProps" Target="presProps.xml"></Relationship></Relationships>
</file>

<file path=ppt/media/fImage1020881058641.png>
</file>

<file path=ppt/media/fImage102088105898467.png>
</file>

<file path=ppt/media/fImage102088106046334.png>
</file>

<file path=ppt/media/fImage102088106096500.png>
</file>

<file path=ppt/media/fImage102088106309169.png>
</file>

<file path=ppt/media/fImage102088106345724.png>
</file>

<file path=ppt/media/fImage102088106431478.png>
</file>

<file path=ppt/media/fImage102088106469358.png>
</file>

<file path=ppt/media/fImage102088106506962.png>
</file>

<file path=ppt/media/fImage102088106654464.png>
</file>

<file path=ppt/media/fImage102088106695705.png>
</file>

<file path=ppt/media/fImage102088106718145.png>
</file>

<file path=ppt/media/fImage102088106753281.png>
</file>

<file path=ppt/media/fImage102088106826827.png>
</file>

<file path=ppt/media/fImage102088106859961.png>
</file>

<file path=ppt/media/fImage10208810693491.png>
</file>

<file path=ppt/media/fImage102088106972995.png>
</file>

<file path=ppt/media/fImage102088107011942.png>
</file>

<file path=ppt/media/fImage102088107054827.png>
</file>

<file path=ppt/media/fImage102088107115436.png>
</file>

<file path=ppt/media/fImage102088107162391.png>
</file>

<file path=ppt/media/fImage102088107204604.png>
</file>

<file path=ppt/media/fImage102088107233902.png>
</file>

<file path=ppt/media/fImage10208810732153.png>
</file>

<file path=ppt/media/fImage10208810743292.png>
</file>

<file path=ppt/media/fImage102088107472382.png>
</file>

<file path=ppt/media/fImage102088107507421.png>
</file>

<file path=ppt/media/fImage102088107578716.png>
</file>

<file path=ppt/media/fImage102088107649718.png>
</file>

<file path=ppt/media/fImage102088107739895.png>
</file>

<file path=ppt/media/fImage102088107835447.png>
</file>

<file path=ppt/media/fImage102088107941726.png>
</file>

<file path=ppt/media/fImage102088108054771.png>
</file>

<file path=ppt/media/fImage102088108181538.png>
</file>

<file path=ppt/media/fImage102088108331869.png>
</file>

<file path=ppt/media/fImage102088108489912.png>
</file>

<file path=ppt/media/fImage102088108635667.png>
</file>

<file path=ppt/media/fImage102088108726299.png>
</file>

<file path=ppt/media/fImage102088108777035.png>
</file>

<file path=ppt/media/fImage102088108889894.png>
</file>

<file path=ppt/media/fImage102088108938703.png>
</file>

<file path=ppt/media/fImage23233112113811.png>
</file>

<file path=ppt/media/fImage40048112131322.png>
</file>

<file path=ppt/media/image14.jpg>
</file>

<file path=ppt/media/media14853817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slide" Target="../slides/slide4.xml"></Relationship><Relationship Id="rId2" Type="http://schemas.openxmlformats.org/officeDocument/2006/relationships/notesMaster" Target="../notesMasters/notesMaster1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slide" Target="../slides/slide6.xml"></Relationship><Relationship Id="rId2" Type="http://schemas.openxmlformats.org/officeDocument/2006/relationships/notesMaster" Target="../notesMasters/notesMaster1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Relationship Id="rId2" Type="http://schemas.openxmlformats.org/officeDocument/2006/relationships/notesMaster" Target="../notesMasters/notesMaster1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slide" Target="../slides/slide9.xml"></Relationship><Relationship Id="rId2" Type="http://schemas.openxmlformats.org/officeDocument/2006/relationships/notesMaster" Target="../notesMasters/notesMaster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fa94326a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5fa94326a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4dda1946d_6_308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262" name="Google Shape;262;g54dda1946d_6_308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4dda1946d_6_332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13" name="Google Shape;313;g54dda1946d_6_33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4dda1946d_6_332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13" name="Google Shape;313;g54dda1946d_6_33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4dda1946d_6_308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262" name="Google Shape;262;g54dda1946d_6_308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4dda1946d_6_308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262" name="Google Shape;262;g54dda1946d_6_308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4dda1946d_6_332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313" name="Google Shape;313;g54dda1946d_6_33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fa94326af_1_0:notes"/>
          <p:cNvSpPr>
            <a:spLocks/>
          </p:cNvSpPr>
          <p:nvPr>
            <p:ph type="sldImg"/>
          </p:nvPr>
        </p:nvSpPr>
        <p:spPr>
          <a:xfrm rot="0">
            <a:off x="381000" y="685800"/>
            <a:ext cx="60966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  <p:sp>
        <p:nvSpPr>
          <p:cNvPr id="196" name="Google Shape;196;g25fa94326af_1_0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469358.png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506962.png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654464.png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695705.png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718145.png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753281.png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826827.png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859961.png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93491.png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972995.png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011942.png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054827.png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115436.png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162391.png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204604.png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233902.png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32153.png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58641.png"></Relationship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43292.png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472382.png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507421.png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578716.png"></Relationship></Relationships>
</file>

<file path=ppt/slideLayouts/_rels/slideLayout3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649718.png"></Relationship></Relationships>
</file>

<file path=ppt/slideLayouts/_rels/slideLayout3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739895.png"></Relationship></Relationships>
</file>

<file path=ppt/slideLayouts/_rels/slideLayout3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835447.png"></Relationship></Relationships>
</file>

<file path=ppt/slideLayouts/_rels/slideLayout3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7941726.png"></Relationship></Relationships>
</file>

<file path=ppt/slideLayouts/_rels/slideLayout3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054771.png"></Relationship></Relationships>
</file>

<file path=ppt/slideLayouts/_rels/slideLayout3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181538.png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5898467.png"></Relationship></Relationships>
</file>

<file path=ppt/slideLayouts/_rels/slideLayout4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331869.png"></Relationship></Relationships>
</file>

<file path=ppt/slideLayouts/_rels/slideLayout4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489912.png"></Relationship></Relationships>
</file>

<file path=ppt/slideLayouts/_rels/slideLayout4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635667.png"></Relationship></Relationships>
</file>

<file path=ppt/slideLayouts/_rels/slideLayout4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726299.png"></Relationship></Relationships>
</file>

<file path=ppt/slideLayouts/_rels/slideLayout4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777035.png"></Relationship></Relationships>
</file>

<file path=ppt/slideLayouts/_rels/slideLayout4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889894.png"></Relationship><Relationship Id="rId3" Type="http://schemas.openxmlformats.org/officeDocument/2006/relationships/hyperlink" Target="http://bit.ly/2Tynxth" TargetMode="External"></Relationship><Relationship Id="rId4" Type="http://schemas.openxmlformats.org/officeDocument/2006/relationships/hyperlink" Target="http://bit.ly/2TyoMsr" TargetMode="External"></Relationship><Relationship Id="rId5" Type="http://schemas.openxmlformats.org/officeDocument/2006/relationships/hyperlink" Target="http://bit.ly/2TtBDfr" TargetMode="External"></Relationship></Relationships>
</file>

<file path=ppt/slideLayouts/_rels/slideLayout4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8938703.png"></Relationship></Relationships>
</file>

<file path=ppt/slideLayouts/_rels/slideLayout4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4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4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046334.png"></Relationship></Relationships>
</file>

<file path=ppt/slideLayouts/_rels/slideLayout5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5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096500.png"></Relationship></Relationships>
</file>

<file path=ppt/slideLayouts/_rels/slideLayout6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6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309169.png"></Relationship></Relationships>
</file>

<file path=ppt/slideLayouts/_rels/slideLayout7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7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Relationship Id="rId2" Type="http://schemas.openxmlformats.org/officeDocument/2006/relationships/hyperlink" Target="https://bit.ly/3A1uf1Q" TargetMode="External"></Relationship><Relationship Id="rId3" Type="http://schemas.openxmlformats.org/officeDocument/2006/relationships/hyperlink" Target="http://bit.ly/2TyoMsr" TargetMode="External"></Relationship><Relationship Id="rId4" Type="http://schemas.openxmlformats.org/officeDocument/2006/relationships/hyperlink" Target="http://bit.ly/2TtBDfr" TargetMode="External"></Relationship><Relationship Id="rId5" Type="http://schemas.openxmlformats.org/officeDocument/2006/relationships/hyperlink" Target="https://bit.ly/3A1uf1Q" TargetMode="External"></Relationship><Relationship Id="rId6" Type="http://schemas.openxmlformats.org/officeDocument/2006/relationships/hyperlink" Target="http://bit.ly/2TyoMsr" TargetMode="External"></Relationship><Relationship Id="rId7" Type="http://schemas.openxmlformats.org/officeDocument/2006/relationships/hyperlink" Target="http://bit.ly/2TtBDfr" TargetMode="External"></Relationship></Relationships>
</file>

<file path=ppt/slideLayouts/_rels/slideLayout7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7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345724.png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Relationship Id="rId2" Type="http://schemas.openxmlformats.org/officeDocument/2006/relationships/image" Target="../media/fImage102088106431478.png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" descr="C:/Users/Ksm/AppData/Roaming/PolarisOffice/ETemp/13772_18618928/fImage102088106469358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76" name="Rect 0"/>
          <p:cNvSpPr txBox="1">
            <a:spLocks/>
          </p:cNvSpPr>
          <p:nvPr>
            <p:ph type="title"/>
          </p:nvPr>
        </p:nvSpPr>
        <p:spPr>
          <a:xfrm rot="0">
            <a:off x="891540" y="2865755"/>
            <a:ext cx="7362190" cy="8432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7" name="Rect 0"/>
          <p:cNvSpPr txBox="1">
            <a:spLocks/>
          </p:cNvSpPr>
          <p:nvPr>
            <p:ph type="subTitle"/>
          </p:nvPr>
        </p:nvSpPr>
        <p:spPr>
          <a:xfrm rot="0">
            <a:off x="891540" y="3707765"/>
            <a:ext cx="7362190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8" name="Rect 0"/>
          <p:cNvSpPr txBox="1">
            <a:spLocks/>
          </p:cNvSpPr>
          <p:nvPr>
            <p:ph type="title"/>
          </p:nvPr>
        </p:nvSpPr>
        <p:spPr>
          <a:xfrm rot="0">
            <a:off x="3006090" y="937895"/>
            <a:ext cx="3133725" cy="18897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_1_1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" descr="C:/Users/Ksm/AppData/Roaming/PolarisOffice/ETemp/13772_18618928/fImage102088106506962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81" name="Rect 0"/>
          <p:cNvSpPr txBox="1">
            <a:spLocks/>
          </p:cNvSpPr>
          <p:nvPr>
            <p:ph type="title"/>
          </p:nvPr>
        </p:nvSpPr>
        <p:spPr>
          <a:xfrm rot="0">
            <a:off x="948055" y="1996440"/>
            <a:ext cx="153225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82" name="Rect 0"/>
          <p:cNvSpPr txBox="1">
            <a:spLocks/>
          </p:cNvSpPr>
          <p:nvPr>
            <p:ph type="subTitle"/>
          </p:nvPr>
        </p:nvSpPr>
        <p:spPr>
          <a:xfrm rot="0">
            <a:off x="948055" y="364934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83" name="Rect 0"/>
          <p:cNvSpPr txBox="1">
            <a:spLocks/>
          </p:cNvSpPr>
          <p:nvPr>
            <p:ph type="title"/>
          </p:nvPr>
        </p:nvSpPr>
        <p:spPr>
          <a:xfrm rot="0">
            <a:off x="2853690" y="1996440"/>
            <a:ext cx="153225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84" name="Rect 0"/>
          <p:cNvSpPr txBox="1">
            <a:spLocks/>
          </p:cNvSpPr>
          <p:nvPr>
            <p:ph type="subTitle"/>
          </p:nvPr>
        </p:nvSpPr>
        <p:spPr>
          <a:xfrm rot="0">
            <a:off x="2853690" y="364934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85" name="Rect 0"/>
          <p:cNvSpPr txBox="1">
            <a:spLocks/>
          </p:cNvSpPr>
          <p:nvPr>
            <p:ph type="title"/>
          </p:nvPr>
        </p:nvSpPr>
        <p:spPr>
          <a:xfrm rot="0">
            <a:off x="4759325" y="1996440"/>
            <a:ext cx="153225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86" name="Rect 0"/>
          <p:cNvSpPr txBox="1">
            <a:spLocks/>
          </p:cNvSpPr>
          <p:nvPr>
            <p:ph type="subTitle"/>
          </p:nvPr>
        </p:nvSpPr>
        <p:spPr>
          <a:xfrm rot="0">
            <a:off x="4759325" y="364934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87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88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 0"/>
          <p:cNvSpPr txBox="1">
            <a:spLocks/>
          </p:cNvSpPr>
          <p:nvPr>
            <p:ph type="subTitle"/>
          </p:nvPr>
        </p:nvSpPr>
        <p:spPr>
          <a:xfrm rot="0">
            <a:off x="948055" y="3196590"/>
            <a:ext cx="153225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0" name="Rect 0"/>
          <p:cNvSpPr txBox="1">
            <a:spLocks/>
          </p:cNvSpPr>
          <p:nvPr>
            <p:ph type="subTitle"/>
          </p:nvPr>
        </p:nvSpPr>
        <p:spPr>
          <a:xfrm rot="0">
            <a:off x="2853690" y="3196590"/>
            <a:ext cx="153225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1" name="Rect 0"/>
          <p:cNvSpPr txBox="1">
            <a:spLocks/>
          </p:cNvSpPr>
          <p:nvPr>
            <p:ph type="subTitle"/>
          </p:nvPr>
        </p:nvSpPr>
        <p:spPr>
          <a:xfrm rot="0">
            <a:off x="4759325" y="3196590"/>
            <a:ext cx="153225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2" name="Rect 0"/>
          <p:cNvSpPr txBox="1">
            <a:spLocks/>
          </p:cNvSpPr>
          <p:nvPr>
            <p:ph type="title"/>
          </p:nvPr>
        </p:nvSpPr>
        <p:spPr>
          <a:xfrm rot="0">
            <a:off x="6664960" y="1996440"/>
            <a:ext cx="153225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3" name="Rect 0"/>
          <p:cNvSpPr txBox="1">
            <a:spLocks/>
          </p:cNvSpPr>
          <p:nvPr>
            <p:ph type="subTitle"/>
          </p:nvPr>
        </p:nvSpPr>
        <p:spPr>
          <a:xfrm rot="0">
            <a:off x="6664960" y="364934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4" name="Rect 0"/>
          <p:cNvSpPr txBox="1">
            <a:spLocks/>
          </p:cNvSpPr>
          <p:nvPr>
            <p:ph type="subTitle"/>
          </p:nvPr>
        </p:nvSpPr>
        <p:spPr>
          <a:xfrm rot="0">
            <a:off x="6664960" y="3196590"/>
            <a:ext cx="153225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" descr="C:/Users/Ksm/AppData/Roaming/PolarisOffice/ETemp/13772_18618928/fImage102088106654464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97" name="Rect 0"/>
          <p:cNvSpPr txBox="1">
            <a:spLocks/>
          </p:cNvSpPr>
          <p:nvPr>
            <p:ph type="title"/>
          </p:nvPr>
        </p:nvSpPr>
        <p:spPr>
          <a:xfrm rot="0">
            <a:off x="4686300" y="1188720"/>
            <a:ext cx="2672715" cy="20243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8" name="Rect 0"/>
          <p:cNvSpPr txBox="1">
            <a:spLocks/>
          </p:cNvSpPr>
          <p:nvPr>
            <p:ph type="subTitle"/>
          </p:nvPr>
        </p:nvSpPr>
        <p:spPr>
          <a:xfrm rot="0">
            <a:off x="4686300" y="3230880"/>
            <a:ext cx="2672715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9" name="Rect 0"/>
          <p:cNvSpPr txBox="1">
            <a:spLocks/>
          </p:cNvSpPr>
          <p:nvPr>
            <p:ph type="title"/>
          </p:nvPr>
        </p:nvSpPr>
        <p:spPr>
          <a:xfrm rot="0">
            <a:off x="834390" y="1127760"/>
            <a:ext cx="3133725" cy="27254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" descr="C:/Users/Ksm/AppData/Roaming/PolarisOffice/ETemp/13772_18618928/fImage102088106695705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02" name="Rect 0"/>
          <p:cNvSpPr txBox="1">
            <a:spLocks/>
          </p:cNvSpPr>
          <p:nvPr>
            <p:ph type="title"/>
          </p:nvPr>
        </p:nvSpPr>
        <p:spPr>
          <a:xfrm rot="0">
            <a:off x="1388110" y="904875"/>
            <a:ext cx="6369050" cy="25304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" descr="C:/Users/Ksm/AppData/Roaming/PolarisOffice/ETemp/13772_18618928/fImage102088106718145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05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06" name="Rect 0"/>
          <p:cNvSpPr txBox="1">
            <a:spLocks/>
          </p:cNvSpPr>
          <p:nvPr>
            <p:ph type="body"/>
          </p:nvPr>
        </p:nvSpPr>
        <p:spPr>
          <a:xfrm rot="0">
            <a:off x="720090" y="1410335"/>
            <a:ext cx="3891280" cy="1931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457200" indent="-228600">
              <a:buFontTx/>
              <a:buNone/>
            </a:pPr>
          </a:p>
        </p:txBody>
      </p:sp>
      <p:cxnSp>
        <p:nvCxnSpPr>
          <p:cNvPr id="107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Picture " descr="C:/Users/Ksm/AppData/Roaming/PolarisOffice/ETemp/13772_18618928/fImage10208810675328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10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11" name="Rect 0"/>
          <p:cNvSpPr txBox="1">
            <a:spLocks/>
          </p:cNvSpPr>
          <p:nvPr>
            <p:ph type="subTitle"/>
          </p:nvPr>
        </p:nvSpPr>
        <p:spPr>
          <a:xfrm rot="0">
            <a:off x="2858770" y="1824355"/>
            <a:ext cx="187579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12" name="Rect 0"/>
          <p:cNvSpPr txBox="1">
            <a:spLocks/>
          </p:cNvSpPr>
          <p:nvPr>
            <p:ph type="subTitle"/>
          </p:nvPr>
        </p:nvSpPr>
        <p:spPr>
          <a:xfrm rot="0">
            <a:off x="4927600" y="1824355"/>
            <a:ext cx="187579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13" name="Rect 0"/>
          <p:cNvSpPr txBox="1">
            <a:spLocks/>
          </p:cNvSpPr>
          <p:nvPr>
            <p:ph type="subTitle"/>
          </p:nvPr>
        </p:nvSpPr>
        <p:spPr>
          <a:xfrm rot="0">
            <a:off x="2858770" y="2219960"/>
            <a:ext cx="1875790" cy="11283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14" name="Rect 0"/>
          <p:cNvSpPr txBox="1">
            <a:spLocks/>
          </p:cNvSpPr>
          <p:nvPr>
            <p:ph type="subTitle"/>
          </p:nvPr>
        </p:nvSpPr>
        <p:spPr>
          <a:xfrm rot="0">
            <a:off x="4927600" y="2219960"/>
            <a:ext cx="1875790" cy="11283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15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" descr="C:/Users/Ksm/AppData/Roaming/PolarisOffice/ETemp/13772_18618928/fImage102088106826827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18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19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" descr="C:/Users/Ksm/AppData/Roaming/PolarisOffice/ETemp/13772_18618928/fImage10208810685996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22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3026410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23" name="Rect 0"/>
          <p:cNvSpPr txBox="1">
            <a:spLocks/>
          </p:cNvSpPr>
          <p:nvPr>
            <p:ph type="subTitle"/>
          </p:nvPr>
        </p:nvSpPr>
        <p:spPr>
          <a:xfrm rot="0">
            <a:off x="602615" y="2174875"/>
            <a:ext cx="2908935" cy="16173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24" name="Rect 0"/>
          <p:cNvSpPr txBox="1">
            <a:spLocks/>
          </p:cNvSpPr>
          <p:nvPr>
            <p:ph type="title"/>
          </p:nvPr>
        </p:nvSpPr>
        <p:spPr>
          <a:xfrm rot="0">
            <a:off x="602615" y="1647190"/>
            <a:ext cx="29089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25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 0"/>
          <p:cNvSpPr>
            <a:spLocks/>
          </p:cNvSpPr>
          <p:nvPr/>
        </p:nvSpPr>
        <p:spPr>
          <a:xfrm rot="0">
            <a:off x="-16510" y="-40005"/>
            <a:ext cx="9177655" cy="5224780"/>
          </a:xfrm>
          <a:prstGeom prst="rect"/>
          <a:solidFill>
            <a:schemeClr val="dk1">
              <a:alpha val="44745"/>
            </a:schemeClr>
          </a:solidFill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 rtl="0" algn="l">
              <a:buFontTx/>
              <a:buNone/>
            </a:pPr>
          </a:p>
        </p:txBody>
      </p:sp>
      <p:sp>
        <p:nvSpPr>
          <p:cNvPr id="128" name="Rect 0"/>
          <p:cNvSpPr txBox="1">
            <a:spLocks/>
          </p:cNvSpPr>
          <p:nvPr>
            <p:ph type="title"/>
          </p:nvPr>
        </p:nvSpPr>
        <p:spPr>
          <a:xfrm rot="0">
            <a:off x="720090" y="4105275"/>
            <a:ext cx="7705090" cy="4997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29" name="Rect 0"/>
          <p:cNvCxnSpPr/>
          <p:nvPr/>
        </p:nvCxnSpPr>
        <p:spPr>
          <a:xfrm rot="0">
            <a:off x="518160" y="421894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icture " descr="C:/Users/Ksm/AppData/Roaming/PolarisOffice/ETemp/13772_18618928/fImage1020881069349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32" name="Rect 0"/>
          <p:cNvSpPr txBox="1">
            <a:spLocks/>
          </p:cNvSpPr>
          <p:nvPr>
            <p:ph type="title" hasCustomPrompt="1"/>
          </p:nvPr>
        </p:nvSpPr>
        <p:spPr>
          <a:xfrm rot="0">
            <a:off x="1258570" y="1170940"/>
            <a:ext cx="6628130" cy="17449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xx%</a:t>
            </a:r>
          </a:p>
        </p:txBody>
      </p:sp>
      <p:sp>
        <p:nvSpPr>
          <p:cNvPr id="133" name="Rect 0"/>
          <p:cNvSpPr txBox="1">
            <a:spLocks/>
          </p:cNvSpPr>
          <p:nvPr>
            <p:ph type="subTitle"/>
          </p:nvPr>
        </p:nvSpPr>
        <p:spPr>
          <a:xfrm rot="0">
            <a:off x="1258570" y="3076575"/>
            <a:ext cx="6628130" cy="5181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716915" y="511175"/>
            <a:ext cx="7710805" cy="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" descr="C:/Users/Ksm/AppData/Roaming/PolarisOffice/ETemp/13772_18618928/fImage102088106972995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37" name="Rect 0"/>
          <p:cNvSpPr txBox="1">
            <a:spLocks/>
          </p:cNvSpPr>
          <p:nvPr>
            <p:ph type="title"/>
          </p:nvPr>
        </p:nvSpPr>
        <p:spPr>
          <a:xfrm rot="0" flipH="1">
            <a:off x="1551305" y="1188720"/>
            <a:ext cx="2793365" cy="20243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38" name="Rect 0"/>
          <p:cNvSpPr txBox="1">
            <a:spLocks/>
          </p:cNvSpPr>
          <p:nvPr>
            <p:ph type="subTitle"/>
          </p:nvPr>
        </p:nvSpPr>
        <p:spPr>
          <a:xfrm rot="0" flipH="1">
            <a:off x="1551305" y="3230880"/>
            <a:ext cx="2793365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39" name="Rect 0"/>
          <p:cNvSpPr txBox="1">
            <a:spLocks/>
          </p:cNvSpPr>
          <p:nvPr>
            <p:ph type="title"/>
          </p:nvPr>
        </p:nvSpPr>
        <p:spPr>
          <a:xfrm rot="0" flipH="1">
            <a:off x="4225290" y="1127760"/>
            <a:ext cx="3133725" cy="27254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" descr="C:/Users/Ksm/AppData/Roaming/PolarisOffice/ETemp/13772_18618928/fImage102088107011942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42" name="Rect 0"/>
          <p:cNvSpPr txBox="1">
            <a:spLocks/>
          </p:cNvSpPr>
          <p:nvPr>
            <p:ph type="title"/>
          </p:nvPr>
        </p:nvSpPr>
        <p:spPr>
          <a:xfrm rot="0">
            <a:off x="891540" y="2865755"/>
            <a:ext cx="4321175" cy="8432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43" name="Rect 0"/>
          <p:cNvSpPr txBox="1">
            <a:spLocks/>
          </p:cNvSpPr>
          <p:nvPr>
            <p:ph type="subTitle"/>
          </p:nvPr>
        </p:nvSpPr>
        <p:spPr>
          <a:xfrm rot="0">
            <a:off x="891540" y="3707765"/>
            <a:ext cx="4321175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44" name="Rect 0"/>
          <p:cNvSpPr txBox="1">
            <a:spLocks/>
          </p:cNvSpPr>
          <p:nvPr>
            <p:ph type="title"/>
          </p:nvPr>
        </p:nvSpPr>
        <p:spPr>
          <a:xfrm rot="0">
            <a:off x="891540" y="937895"/>
            <a:ext cx="3133725" cy="18897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" descr="C:/Users/Ksm/AppData/Roaming/PolarisOffice/ETemp/13772_18618928/fImage102088107054827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47" name="Rect 0"/>
          <p:cNvSpPr txBox="1">
            <a:spLocks/>
          </p:cNvSpPr>
          <p:nvPr>
            <p:ph type="title"/>
          </p:nvPr>
        </p:nvSpPr>
        <p:spPr>
          <a:xfrm rot="0">
            <a:off x="720090" y="3213100"/>
            <a:ext cx="4315460" cy="5334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48" name="Rect 0"/>
          <p:cNvSpPr txBox="1">
            <a:spLocks/>
          </p:cNvSpPr>
          <p:nvPr>
            <p:ph type="subTitle"/>
          </p:nvPr>
        </p:nvSpPr>
        <p:spPr>
          <a:xfrm rot="0">
            <a:off x="720090" y="1208405"/>
            <a:ext cx="4315460" cy="21031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 0"/>
          <p:cNvSpPr>
            <a:spLocks/>
          </p:cNvSpPr>
          <p:nvPr/>
        </p:nvSpPr>
        <p:spPr>
          <a:xfrm rot="0">
            <a:off x="-16510" y="-40005"/>
            <a:ext cx="9177655" cy="5224780"/>
          </a:xfrm>
          <a:prstGeom prst="rect"/>
          <a:solidFill>
            <a:schemeClr val="dk1">
              <a:alpha val="785"/>
            </a:schemeClr>
          </a:solidFill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 rtl="0" algn="l">
              <a:buFontTx/>
              <a:buNone/>
            </a:pPr>
          </a:p>
        </p:txBody>
      </p:sp>
      <p:sp>
        <p:nvSpPr>
          <p:cNvPr id="151" name="Rect 0"/>
          <p:cNvSpPr txBox="1">
            <a:spLocks/>
          </p:cNvSpPr>
          <p:nvPr>
            <p:ph type="title"/>
          </p:nvPr>
        </p:nvSpPr>
        <p:spPr>
          <a:xfrm rot="0">
            <a:off x="602615" y="3604895"/>
            <a:ext cx="3795395" cy="9664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52" name="Rect 0"/>
          <p:cNvCxnSpPr/>
          <p:nvPr/>
        </p:nvCxnSpPr>
        <p:spPr>
          <a:xfrm rot="0">
            <a:off x="518160" y="3738245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" descr="C:/Users/Ksm/AppData/Roaming/PolarisOffice/ETemp/13772_18618928/fImage102088107115436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55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3026410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56" name="Rect 0"/>
          <p:cNvSpPr txBox="1">
            <a:spLocks/>
          </p:cNvSpPr>
          <p:nvPr>
            <p:ph type="subTitle"/>
          </p:nvPr>
        </p:nvSpPr>
        <p:spPr>
          <a:xfrm rot="0">
            <a:off x="602615" y="2174875"/>
            <a:ext cx="2908935" cy="16173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57" name="Rect 0"/>
          <p:cNvSpPr txBox="1">
            <a:spLocks/>
          </p:cNvSpPr>
          <p:nvPr>
            <p:ph type="title"/>
          </p:nvPr>
        </p:nvSpPr>
        <p:spPr>
          <a:xfrm rot="0">
            <a:off x="602615" y="1647190"/>
            <a:ext cx="29089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58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" descr="C:/Users/Ksm/AppData/Roaming/PolarisOffice/ETemp/13772_18618928/fImage10208810716239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61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7260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62" name="Rect 0"/>
          <p:cNvSpPr txBox="1">
            <a:spLocks/>
          </p:cNvSpPr>
          <p:nvPr>
            <p:ph type="body"/>
          </p:nvPr>
        </p:nvSpPr>
        <p:spPr>
          <a:xfrm rot="0">
            <a:off x="602615" y="1410335"/>
            <a:ext cx="7822565" cy="32277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457200" indent="-228600">
              <a:buFontTx/>
              <a:buNone/>
            </a:pPr>
          </a:p>
        </p:txBody>
      </p:sp>
      <p:cxnSp>
        <p:nvCxnSpPr>
          <p:cNvPr id="163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" descr="C:/Users/Ksm/AppData/Roaming/PolarisOffice/ETemp/13772_18618928/fImage102088107204604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66" name="Rect 0"/>
          <p:cNvSpPr txBox="1">
            <a:spLocks/>
          </p:cNvSpPr>
          <p:nvPr>
            <p:ph type="title"/>
          </p:nvPr>
        </p:nvSpPr>
        <p:spPr>
          <a:xfrm rot="0">
            <a:off x="2033905" y="1385570"/>
            <a:ext cx="5077460" cy="12293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67" name="Rect 0"/>
          <p:cNvSpPr txBox="1">
            <a:spLocks/>
          </p:cNvSpPr>
          <p:nvPr>
            <p:ph type="subTitle"/>
          </p:nvPr>
        </p:nvSpPr>
        <p:spPr>
          <a:xfrm rot="0">
            <a:off x="2941955" y="2825750"/>
            <a:ext cx="3261360" cy="10388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" descr="C:/Users/Ksm/AppData/Roaming/PolarisOffice/ETemp/13772_18618928/fImage102088107233902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70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7260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71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Rect 0"/>
          <p:cNvSpPr txBox="1">
            <a:spLocks/>
          </p:cNvSpPr>
          <p:nvPr>
            <p:ph type="subTitle"/>
          </p:nvPr>
        </p:nvSpPr>
        <p:spPr>
          <a:xfrm rot="0">
            <a:off x="602615" y="2030730"/>
            <a:ext cx="3902075" cy="8248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73" name="Rect 0"/>
          <p:cNvSpPr txBox="1">
            <a:spLocks/>
          </p:cNvSpPr>
          <p:nvPr>
            <p:ph type="title"/>
          </p:nvPr>
        </p:nvSpPr>
        <p:spPr>
          <a:xfrm rot="0">
            <a:off x="602615" y="1503045"/>
            <a:ext cx="29089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74" name="Rect 0"/>
          <p:cNvSpPr txBox="1">
            <a:spLocks/>
          </p:cNvSpPr>
          <p:nvPr>
            <p:ph type="subTitle"/>
          </p:nvPr>
        </p:nvSpPr>
        <p:spPr>
          <a:xfrm rot="0">
            <a:off x="1962785" y="3016885"/>
            <a:ext cx="2541270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75" name="Rect 0"/>
          <p:cNvSpPr txBox="1">
            <a:spLocks/>
          </p:cNvSpPr>
          <p:nvPr>
            <p:ph type="title"/>
          </p:nvPr>
        </p:nvSpPr>
        <p:spPr>
          <a:xfrm rot="0">
            <a:off x="602615" y="2948940"/>
            <a:ext cx="136207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76" name="Rect 0"/>
          <p:cNvSpPr txBox="1">
            <a:spLocks/>
          </p:cNvSpPr>
          <p:nvPr>
            <p:ph type="subTitle"/>
          </p:nvPr>
        </p:nvSpPr>
        <p:spPr>
          <a:xfrm rot="0">
            <a:off x="1962785" y="3544570"/>
            <a:ext cx="2541270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77" name="Rect 0"/>
          <p:cNvSpPr txBox="1">
            <a:spLocks/>
          </p:cNvSpPr>
          <p:nvPr>
            <p:ph type="title"/>
          </p:nvPr>
        </p:nvSpPr>
        <p:spPr>
          <a:xfrm rot="0">
            <a:off x="602615" y="3476625"/>
            <a:ext cx="136207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icture " descr="C:/Users/Ksm/AppData/Roaming/PolarisOffice/ETemp/13772_18618928/fImage10208810732153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80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6017260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81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Rect 0"/>
          <p:cNvSpPr txBox="1">
            <a:spLocks/>
          </p:cNvSpPr>
          <p:nvPr>
            <p:ph type="subTitle"/>
          </p:nvPr>
        </p:nvSpPr>
        <p:spPr>
          <a:xfrm rot="0">
            <a:off x="613410" y="2030730"/>
            <a:ext cx="3478530" cy="8248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3" name="Rect 0"/>
          <p:cNvSpPr txBox="1">
            <a:spLocks/>
          </p:cNvSpPr>
          <p:nvPr>
            <p:ph type="title"/>
          </p:nvPr>
        </p:nvSpPr>
        <p:spPr>
          <a:xfrm rot="0">
            <a:off x="613410" y="1503045"/>
            <a:ext cx="29089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4" name="Rect 0"/>
          <p:cNvSpPr txBox="1">
            <a:spLocks/>
          </p:cNvSpPr>
          <p:nvPr>
            <p:ph type="subTitle"/>
          </p:nvPr>
        </p:nvSpPr>
        <p:spPr>
          <a:xfrm rot="0">
            <a:off x="2073910" y="3016885"/>
            <a:ext cx="1351280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5" name="Rect 0"/>
          <p:cNvSpPr txBox="1">
            <a:spLocks/>
          </p:cNvSpPr>
          <p:nvPr>
            <p:ph type="title"/>
          </p:nvPr>
        </p:nvSpPr>
        <p:spPr>
          <a:xfrm rot="0">
            <a:off x="713105" y="3016885"/>
            <a:ext cx="136207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6" name="Rect 0"/>
          <p:cNvSpPr txBox="1">
            <a:spLocks/>
          </p:cNvSpPr>
          <p:nvPr>
            <p:ph type="subTitle"/>
          </p:nvPr>
        </p:nvSpPr>
        <p:spPr>
          <a:xfrm rot="0">
            <a:off x="2073910" y="3801745"/>
            <a:ext cx="2084070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7" name="Rect 0"/>
          <p:cNvSpPr txBox="1">
            <a:spLocks/>
          </p:cNvSpPr>
          <p:nvPr>
            <p:ph type="title"/>
          </p:nvPr>
        </p:nvSpPr>
        <p:spPr>
          <a:xfrm rot="0">
            <a:off x="713105" y="3801745"/>
            <a:ext cx="136207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8" name="Rect 0"/>
          <p:cNvSpPr txBox="1">
            <a:spLocks/>
          </p:cNvSpPr>
          <p:nvPr>
            <p:ph type="subTitle"/>
          </p:nvPr>
        </p:nvSpPr>
        <p:spPr>
          <a:xfrm rot="0">
            <a:off x="2073910" y="3409315"/>
            <a:ext cx="2084070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9" name="Rect 0"/>
          <p:cNvSpPr txBox="1">
            <a:spLocks/>
          </p:cNvSpPr>
          <p:nvPr>
            <p:ph type="title"/>
          </p:nvPr>
        </p:nvSpPr>
        <p:spPr>
          <a:xfrm rot="0">
            <a:off x="713105" y="3409315"/>
            <a:ext cx="136207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" descr="C:/Users/Ksm/AppData/Roaming/PolarisOffice/ETemp/13772_18618928/fImage102088105864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0" name="Rect 0"/>
          <p:cNvSpPr txBox="1">
            <a:spLocks/>
          </p:cNvSpPr>
          <p:nvPr>
            <p:ph type="ctrTitle"/>
          </p:nvPr>
        </p:nvSpPr>
        <p:spPr>
          <a:xfrm rot="0">
            <a:off x="744855" y="1050925"/>
            <a:ext cx="4657725" cy="22707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1" name="Rect 0"/>
          <p:cNvSpPr txBox="1">
            <a:spLocks/>
          </p:cNvSpPr>
          <p:nvPr>
            <p:ph type="subTitle"/>
          </p:nvPr>
        </p:nvSpPr>
        <p:spPr>
          <a:xfrm rot="0">
            <a:off x="1457960" y="3496310"/>
            <a:ext cx="2261235" cy="74549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icture " descr="C:/Users/Ksm/AppData/Roaming/PolarisOffice/ETemp/13772_18618928/fImage10208810743292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92" name="Rect 0"/>
          <p:cNvSpPr txBox="1">
            <a:spLocks/>
          </p:cNvSpPr>
          <p:nvPr>
            <p:ph type="title"/>
          </p:nvPr>
        </p:nvSpPr>
        <p:spPr>
          <a:xfrm rot="0">
            <a:off x="602615" y="1306830"/>
            <a:ext cx="3293110" cy="14020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93" name="Rect 0"/>
          <p:cNvSpPr txBox="1">
            <a:spLocks/>
          </p:cNvSpPr>
          <p:nvPr>
            <p:ph type="subTitle"/>
          </p:nvPr>
        </p:nvSpPr>
        <p:spPr>
          <a:xfrm rot="0">
            <a:off x="602615" y="2708275"/>
            <a:ext cx="3026410" cy="10572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194" name="Rect 0"/>
          <p:cNvCxnSpPr/>
          <p:nvPr/>
        </p:nvCxnSpPr>
        <p:spPr>
          <a:xfrm rot="0">
            <a:off x="518160" y="14185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cture " descr="C:/Users/Ksm/AppData/Roaming/PolarisOffice/ETemp/13772_18618928/fImage102088107472382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97" name="Rect 0"/>
          <p:cNvSpPr txBox="1">
            <a:spLocks/>
          </p:cNvSpPr>
          <p:nvPr>
            <p:ph type="title"/>
          </p:nvPr>
        </p:nvSpPr>
        <p:spPr>
          <a:xfrm rot="0">
            <a:off x="613410" y="1184275"/>
            <a:ext cx="4251960" cy="14598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98" name="Rect 0"/>
          <p:cNvSpPr txBox="1">
            <a:spLocks/>
          </p:cNvSpPr>
          <p:nvPr>
            <p:ph type="subTitle"/>
          </p:nvPr>
        </p:nvSpPr>
        <p:spPr>
          <a:xfrm rot="0">
            <a:off x="613410" y="2661285"/>
            <a:ext cx="4251960" cy="122936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" descr="C:/Users/Ksm/AppData/Roaming/PolarisOffice/ETemp/13772_18618928/fImage10208810750742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01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02" name="Rect 0"/>
          <p:cNvSpPr txBox="1">
            <a:spLocks/>
          </p:cNvSpPr>
          <p:nvPr>
            <p:ph type="subTitle"/>
          </p:nvPr>
        </p:nvSpPr>
        <p:spPr>
          <a:xfrm rot="0">
            <a:off x="720090" y="2193290"/>
            <a:ext cx="482981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03" name="Rect 0"/>
          <p:cNvSpPr txBox="1">
            <a:spLocks/>
          </p:cNvSpPr>
          <p:nvPr>
            <p:ph type="subTitle"/>
          </p:nvPr>
        </p:nvSpPr>
        <p:spPr>
          <a:xfrm rot="0">
            <a:off x="6012180" y="2193290"/>
            <a:ext cx="241300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04" name="Rect 0"/>
          <p:cNvSpPr txBox="1">
            <a:spLocks/>
          </p:cNvSpPr>
          <p:nvPr>
            <p:ph type="subTitle"/>
          </p:nvPr>
        </p:nvSpPr>
        <p:spPr>
          <a:xfrm rot="0">
            <a:off x="720090" y="2651125"/>
            <a:ext cx="4829810" cy="17830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05" name="Rect 0"/>
          <p:cNvSpPr txBox="1">
            <a:spLocks/>
          </p:cNvSpPr>
          <p:nvPr>
            <p:ph type="subTitle"/>
          </p:nvPr>
        </p:nvSpPr>
        <p:spPr>
          <a:xfrm rot="0">
            <a:off x="6012180" y="2651125"/>
            <a:ext cx="2413000" cy="17830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06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Picture " descr="C:/Users/Ksm/AppData/Roaming/PolarisOffice/ETemp/13772_18618928/fImage102088107578716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09" name="Rect 0"/>
          <p:cNvSpPr txBox="1">
            <a:spLocks/>
          </p:cNvSpPr>
          <p:nvPr>
            <p:ph type="title"/>
          </p:nvPr>
        </p:nvSpPr>
        <p:spPr>
          <a:xfrm rot="0">
            <a:off x="1525270" y="1686560"/>
            <a:ext cx="359981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0" name="Rect 0"/>
          <p:cNvSpPr txBox="1">
            <a:spLocks/>
          </p:cNvSpPr>
          <p:nvPr>
            <p:ph type="subTitle"/>
          </p:nvPr>
        </p:nvSpPr>
        <p:spPr>
          <a:xfrm rot="0">
            <a:off x="1525270" y="2061845"/>
            <a:ext cx="3599815" cy="7175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1" name="Rect 0"/>
          <p:cNvSpPr txBox="1">
            <a:spLocks/>
          </p:cNvSpPr>
          <p:nvPr>
            <p:ph type="title"/>
          </p:nvPr>
        </p:nvSpPr>
        <p:spPr>
          <a:xfrm rot="0">
            <a:off x="1525270" y="2934335"/>
            <a:ext cx="359981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2" name="Rect 0"/>
          <p:cNvSpPr txBox="1">
            <a:spLocks/>
          </p:cNvSpPr>
          <p:nvPr>
            <p:ph type="subTitle"/>
          </p:nvPr>
        </p:nvSpPr>
        <p:spPr>
          <a:xfrm rot="0">
            <a:off x="1525270" y="3309620"/>
            <a:ext cx="3599815" cy="7175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3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14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" descr="C:/Users/Ksm/AppData/Roaming/PolarisOffice/ETemp/13772_18618928/fImage102088107649718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17" name="Rect 0"/>
          <p:cNvSpPr txBox="1">
            <a:spLocks/>
          </p:cNvSpPr>
          <p:nvPr>
            <p:ph type="title"/>
          </p:nvPr>
        </p:nvSpPr>
        <p:spPr>
          <a:xfrm rot="0">
            <a:off x="2150745" y="1466215"/>
            <a:ext cx="610298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8" name="Rect 0"/>
          <p:cNvSpPr txBox="1">
            <a:spLocks/>
          </p:cNvSpPr>
          <p:nvPr>
            <p:ph type="subTitle"/>
          </p:nvPr>
        </p:nvSpPr>
        <p:spPr>
          <a:xfrm rot="0">
            <a:off x="2150745" y="1814195"/>
            <a:ext cx="610298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9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20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Rect 0"/>
          <p:cNvSpPr txBox="1">
            <a:spLocks/>
          </p:cNvSpPr>
          <p:nvPr>
            <p:ph type="title"/>
          </p:nvPr>
        </p:nvSpPr>
        <p:spPr>
          <a:xfrm rot="0">
            <a:off x="2150745" y="2428240"/>
            <a:ext cx="610298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22" name="Rect 0"/>
          <p:cNvSpPr txBox="1">
            <a:spLocks/>
          </p:cNvSpPr>
          <p:nvPr>
            <p:ph type="subTitle"/>
          </p:nvPr>
        </p:nvSpPr>
        <p:spPr>
          <a:xfrm rot="0">
            <a:off x="2150745" y="2776220"/>
            <a:ext cx="610298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23" name="Rect 0"/>
          <p:cNvSpPr txBox="1">
            <a:spLocks/>
          </p:cNvSpPr>
          <p:nvPr>
            <p:ph type="title"/>
          </p:nvPr>
        </p:nvSpPr>
        <p:spPr>
          <a:xfrm rot="0">
            <a:off x="2150745" y="3390900"/>
            <a:ext cx="610298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24" name="Rect 0"/>
          <p:cNvSpPr txBox="1">
            <a:spLocks/>
          </p:cNvSpPr>
          <p:nvPr>
            <p:ph type="subTitle"/>
          </p:nvPr>
        </p:nvSpPr>
        <p:spPr>
          <a:xfrm rot="0">
            <a:off x="2150745" y="3738880"/>
            <a:ext cx="610298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" descr="C:/Users/Ksm/AppData/Roaming/PolarisOffice/ETemp/13772_18618928/fImage102088107739895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27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28" name="Rect 0"/>
          <p:cNvSpPr txBox="1">
            <a:spLocks/>
          </p:cNvSpPr>
          <p:nvPr>
            <p:ph type="subTitle"/>
          </p:nvPr>
        </p:nvSpPr>
        <p:spPr>
          <a:xfrm rot="0">
            <a:off x="720090" y="1888490"/>
            <a:ext cx="482981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29" name="Rect 0"/>
          <p:cNvSpPr txBox="1">
            <a:spLocks/>
          </p:cNvSpPr>
          <p:nvPr>
            <p:ph type="subTitle"/>
          </p:nvPr>
        </p:nvSpPr>
        <p:spPr>
          <a:xfrm rot="0">
            <a:off x="5548630" y="1888490"/>
            <a:ext cx="287655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30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Rect 0"/>
          <p:cNvSpPr txBox="1">
            <a:spLocks/>
          </p:cNvSpPr>
          <p:nvPr>
            <p:ph type="body"/>
          </p:nvPr>
        </p:nvSpPr>
        <p:spPr>
          <a:xfrm rot="0">
            <a:off x="602615" y="2343150"/>
            <a:ext cx="4947285" cy="13665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457200" indent="-228600">
              <a:buFontTx/>
              <a:buNone/>
            </a:pPr>
          </a:p>
        </p:txBody>
      </p:sp>
      <p:sp>
        <p:nvSpPr>
          <p:cNvPr id="232" name="Rect 0"/>
          <p:cNvSpPr txBox="1">
            <a:spLocks/>
          </p:cNvSpPr>
          <p:nvPr>
            <p:ph type="body"/>
          </p:nvPr>
        </p:nvSpPr>
        <p:spPr>
          <a:xfrm rot="0">
            <a:off x="5548630" y="2343150"/>
            <a:ext cx="2876550" cy="18567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457200" indent="-228600">
              <a:buFontTx/>
              <a:buNone/>
            </a:pPr>
          </a:p>
        </p:txBody>
      </p:sp>
      <p:sp>
        <p:nvSpPr>
          <p:cNvPr id="233" name="Rect 0"/>
          <p:cNvSpPr txBox="1">
            <a:spLocks/>
          </p:cNvSpPr>
          <p:nvPr>
            <p:ph type="subTitle"/>
          </p:nvPr>
        </p:nvSpPr>
        <p:spPr>
          <a:xfrm rot="0">
            <a:off x="720090" y="3708400"/>
            <a:ext cx="4829810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34" name="Rect 0"/>
          <p:cNvSpPr txBox="1">
            <a:spLocks/>
          </p:cNvSpPr>
          <p:nvPr>
            <p:ph type="body"/>
          </p:nvPr>
        </p:nvSpPr>
        <p:spPr>
          <a:xfrm rot="0">
            <a:off x="661035" y="4163060"/>
            <a:ext cx="4947285" cy="4603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457200" indent="-228600">
              <a:buFontTx/>
              <a:buNone/>
            </a:pPr>
          </a:p>
        </p:txBody>
      </p:sp>
      <p:sp>
        <p:nvSpPr>
          <p:cNvPr id="235" name="Rect 0"/>
          <p:cNvSpPr txBox="1">
            <a:spLocks/>
          </p:cNvSpPr>
          <p:nvPr>
            <p:ph type="subTitle"/>
          </p:nvPr>
        </p:nvSpPr>
        <p:spPr>
          <a:xfrm rot="0">
            <a:off x="602615" y="1455420"/>
            <a:ext cx="7822565" cy="3937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" descr="C:/Users/Ksm/AppData/Roaming/PolarisOffice/ETemp/13772_18618928/fImage102088107835447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38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39" name="Rect 0"/>
          <p:cNvSpPr txBox="1">
            <a:spLocks/>
          </p:cNvSpPr>
          <p:nvPr>
            <p:ph type="title"/>
          </p:nvPr>
        </p:nvSpPr>
        <p:spPr>
          <a:xfrm rot="0">
            <a:off x="2054225" y="1602740"/>
            <a:ext cx="245237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0" name="Rect 0"/>
          <p:cNvSpPr txBox="1">
            <a:spLocks/>
          </p:cNvSpPr>
          <p:nvPr>
            <p:ph type="subTitle"/>
          </p:nvPr>
        </p:nvSpPr>
        <p:spPr>
          <a:xfrm rot="0">
            <a:off x="2054225" y="2112645"/>
            <a:ext cx="245237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1" name="Rect 0"/>
          <p:cNvSpPr txBox="1">
            <a:spLocks/>
          </p:cNvSpPr>
          <p:nvPr>
            <p:ph type="title"/>
          </p:nvPr>
        </p:nvSpPr>
        <p:spPr>
          <a:xfrm rot="0">
            <a:off x="2054225" y="2883535"/>
            <a:ext cx="245237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2" name="Rect 0"/>
          <p:cNvSpPr txBox="1">
            <a:spLocks/>
          </p:cNvSpPr>
          <p:nvPr>
            <p:ph type="subTitle"/>
          </p:nvPr>
        </p:nvSpPr>
        <p:spPr>
          <a:xfrm rot="0">
            <a:off x="2054225" y="3394075"/>
            <a:ext cx="245237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3" name="Rect 0"/>
          <p:cNvSpPr txBox="1">
            <a:spLocks/>
          </p:cNvSpPr>
          <p:nvPr>
            <p:ph type="title"/>
          </p:nvPr>
        </p:nvSpPr>
        <p:spPr>
          <a:xfrm rot="0">
            <a:off x="5972810" y="1602740"/>
            <a:ext cx="245237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4" name="Rect 0"/>
          <p:cNvSpPr txBox="1">
            <a:spLocks/>
          </p:cNvSpPr>
          <p:nvPr>
            <p:ph type="subTitle"/>
          </p:nvPr>
        </p:nvSpPr>
        <p:spPr>
          <a:xfrm rot="0">
            <a:off x="5972810" y="2112645"/>
            <a:ext cx="245237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5" name="Rect 0"/>
          <p:cNvSpPr txBox="1">
            <a:spLocks/>
          </p:cNvSpPr>
          <p:nvPr>
            <p:ph type="title"/>
          </p:nvPr>
        </p:nvSpPr>
        <p:spPr>
          <a:xfrm rot="0">
            <a:off x="5972810" y="2883535"/>
            <a:ext cx="245237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46" name="Rect 0"/>
          <p:cNvSpPr txBox="1">
            <a:spLocks/>
          </p:cNvSpPr>
          <p:nvPr>
            <p:ph type="subTitle"/>
          </p:nvPr>
        </p:nvSpPr>
        <p:spPr>
          <a:xfrm rot="0">
            <a:off x="5972810" y="3394075"/>
            <a:ext cx="245237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47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icture " descr="C:/Users/Ksm/AppData/Roaming/PolarisOffice/ETemp/13772_18618928/fImage102088107941726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50" name="Rect 0"/>
          <p:cNvSpPr txBox="1">
            <a:spLocks/>
          </p:cNvSpPr>
          <p:nvPr>
            <p:ph type="title"/>
          </p:nvPr>
        </p:nvSpPr>
        <p:spPr>
          <a:xfrm rot="0">
            <a:off x="602615" y="2009140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1" name="Rect 0"/>
          <p:cNvSpPr txBox="1">
            <a:spLocks/>
          </p:cNvSpPr>
          <p:nvPr>
            <p:ph type="subTitle"/>
          </p:nvPr>
        </p:nvSpPr>
        <p:spPr>
          <a:xfrm rot="0">
            <a:off x="602615" y="1526540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2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53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Rect 0"/>
          <p:cNvSpPr txBox="1">
            <a:spLocks/>
          </p:cNvSpPr>
          <p:nvPr>
            <p:ph type="title"/>
          </p:nvPr>
        </p:nvSpPr>
        <p:spPr>
          <a:xfrm rot="0">
            <a:off x="602615" y="3352165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5" name="Rect 0"/>
          <p:cNvSpPr txBox="1">
            <a:spLocks/>
          </p:cNvSpPr>
          <p:nvPr>
            <p:ph type="subTitle"/>
          </p:nvPr>
        </p:nvSpPr>
        <p:spPr>
          <a:xfrm rot="0">
            <a:off x="602615" y="2869565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6" name="Rect 0"/>
          <p:cNvSpPr txBox="1">
            <a:spLocks/>
          </p:cNvSpPr>
          <p:nvPr>
            <p:ph type="title"/>
          </p:nvPr>
        </p:nvSpPr>
        <p:spPr>
          <a:xfrm rot="0">
            <a:off x="4981575" y="2009140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7" name="Rect 0"/>
          <p:cNvSpPr txBox="1">
            <a:spLocks/>
          </p:cNvSpPr>
          <p:nvPr>
            <p:ph type="subTitle"/>
          </p:nvPr>
        </p:nvSpPr>
        <p:spPr>
          <a:xfrm rot="0">
            <a:off x="4981575" y="1526540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8" name="Rect 0"/>
          <p:cNvSpPr txBox="1">
            <a:spLocks/>
          </p:cNvSpPr>
          <p:nvPr>
            <p:ph type="title"/>
          </p:nvPr>
        </p:nvSpPr>
        <p:spPr>
          <a:xfrm rot="0">
            <a:off x="4981575" y="3352165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9" name="Rect 0"/>
          <p:cNvSpPr txBox="1">
            <a:spLocks/>
          </p:cNvSpPr>
          <p:nvPr>
            <p:ph type="subTitle"/>
          </p:nvPr>
        </p:nvSpPr>
        <p:spPr>
          <a:xfrm rot="0">
            <a:off x="4981575" y="2869565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" descr="C:/Users/Ksm/AppData/Roaming/PolarisOffice/ETemp/13772_18618928/fImage102088108054771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62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3" name="Rect 0"/>
          <p:cNvSpPr txBox="1">
            <a:spLocks/>
          </p:cNvSpPr>
          <p:nvPr>
            <p:ph type="title"/>
          </p:nvPr>
        </p:nvSpPr>
        <p:spPr>
          <a:xfrm rot="0">
            <a:off x="2543175" y="1805305"/>
            <a:ext cx="1847850" cy="363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4" name="Rect 0"/>
          <p:cNvSpPr txBox="1">
            <a:spLocks/>
          </p:cNvSpPr>
          <p:nvPr>
            <p:ph type="subTitle"/>
          </p:nvPr>
        </p:nvSpPr>
        <p:spPr>
          <a:xfrm rot="0">
            <a:off x="2543175" y="218884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5" name="Rect 0"/>
          <p:cNvSpPr txBox="1">
            <a:spLocks/>
          </p:cNvSpPr>
          <p:nvPr>
            <p:ph type="title"/>
          </p:nvPr>
        </p:nvSpPr>
        <p:spPr>
          <a:xfrm rot="0">
            <a:off x="5242560" y="1805305"/>
            <a:ext cx="1847850" cy="363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6" name="Rect 0"/>
          <p:cNvSpPr txBox="1">
            <a:spLocks/>
          </p:cNvSpPr>
          <p:nvPr>
            <p:ph type="subTitle"/>
          </p:nvPr>
        </p:nvSpPr>
        <p:spPr>
          <a:xfrm rot="0">
            <a:off x="5242560" y="218884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7" name="Rect 0"/>
          <p:cNvSpPr txBox="1">
            <a:spLocks/>
          </p:cNvSpPr>
          <p:nvPr>
            <p:ph type="title"/>
          </p:nvPr>
        </p:nvSpPr>
        <p:spPr>
          <a:xfrm rot="0">
            <a:off x="1346200" y="3173730"/>
            <a:ext cx="1847850" cy="363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8" name="Rect 0"/>
          <p:cNvSpPr txBox="1">
            <a:spLocks/>
          </p:cNvSpPr>
          <p:nvPr>
            <p:ph type="subTitle"/>
          </p:nvPr>
        </p:nvSpPr>
        <p:spPr>
          <a:xfrm rot="0">
            <a:off x="1346200" y="353631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9" name="Rect 0"/>
          <p:cNvSpPr txBox="1">
            <a:spLocks/>
          </p:cNvSpPr>
          <p:nvPr>
            <p:ph type="title"/>
          </p:nvPr>
        </p:nvSpPr>
        <p:spPr>
          <a:xfrm rot="0">
            <a:off x="3893185" y="3173730"/>
            <a:ext cx="1847850" cy="363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0" name="Rect 0"/>
          <p:cNvSpPr txBox="1">
            <a:spLocks/>
          </p:cNvSpPr>
          <p:nvPr>
            <p:ph type="subTitle"/>
          </p:nvPr>
        </p:nvSpPr>
        <p:spPr>
          <a:xfrm rot="0">
            <a:off x="3893185" y="353631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1" name="Rect 0"/>
          <p:cNvSpPr txBox="1">
            <a:spLocks/>
          </p:cNvSpPr>
          <p:nvPr>
            <p:ph type="title"/>
          </p:nvPr>
        </p:nvSpPr>
        <p:spPr>
          <a:xfrm rot="0">
            <a:off x="6439535" y="3173730"/>
            <a:ext cx="1847850" cy="363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2" name="Rect 0"/>
          <p:cNvSpPr txBox="1">
            <a:spLocks/>
          </p:cNvSpPr>
          <p:nvPr>
            <p:ph type="subTitle"/>
          </p:nvPr>
        </p:nvSpPr>
        <p:spPr>
          <a:xfrm rot="0">
            <a:off x="6439535" y="353631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73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Picture " descr="C:/Users/Ksm/AppData/Roaming/PolarisOffice/ETemp/13772_18618928/fImage102088108181538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76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7" name="Rect 0"/>
          <p:cNvSpPr txBox="1">
            <a:spLocks/>
          </p:cNvSpPr>
          <p:nvPr>
            <p:ph type="title"/>
          </p:nvPr>
        </p:nvSpPr>
        <p:spPr>
          <a:xfrm rot="0">
            <a:off x="949325" y="1678940"/>
            <a:ext cx="184785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8" name="Rect 0"/>
          <p:cNvSpPr txBox="1">
            <a:spLocks/>
          </p:cNvSpPr>
          <p:nvPr>
            <p:ph type="subTitle"/>
          </p:nvPr>
        </p:nvSpPr>
        <p:spPr>
          <a:xfrm rot="0">
            <a:off x="949325" y="218884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9" name="Rect 0"/>
          <p:cNvSpPr txBox="1">
            <a:spLocks/>
          </p:cNvSpPr>
          <p:nvPr>
            <p:ph type="title"/>
          </p:nvPr>
        </p:nvSpPr>
        <p:spPr>
          <a:xfrm rot="0">
            <a:off x="3648710" y="1678940"/>
            <a:ext cx="184785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0" name="Rect 0"/>
          <p:cNvSpPr txBox="1">
            <a:spLocks/>
          </p:cNvSpPr>
          <p:nvPr>
            <p:ph type="subTitle"/>
          </p:nvPr>
        </p:nvSpPr>
        <p:spPr>
          <a:xfrm rot="0">
            <a:off x="3648710" y="218884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1" name="Rect 0"/>
          <p:cNvSpPr txBox="1">
            <a:spLocks/>
          </p:cNvSpPr>
          <p:nvPr>
            <p:ph type="title"/>
          </p:nvPr>
        </p:nvSpPr>
        <p:spPr>
          <a:xfrm rot="0">
            <a:off x="949325" y="2959735"/>
            <a:ext cx="184785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2" name="Rect 0"/>
          <p:cNvSpPr txBox="1">
            <a:spLocks/>
          </p:cNvSpPr>
          <p:nvPr>
            <p:ph type="subTitle"/>
          </p:nvPr>
        </p:nvSpPr>
        <p:spPr>
          <a:xfrm rot="0">
            <a:off x="949325" y="347027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3" name="Rect 0"/>
          <p:cNvSpPr txBox="1">
            <a:spLocks/>
          </p:cNvSpPr>
          <p:nvPr>
            <p:ph type="title"/>
          </p:nvPr>
        </p:nvSpPr>
        <p:spPr>
          <a:xfrm rot="0">
            <a:off x="3648710" y="2959735"/>
            <a:ext cx="184785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4" name="Rect 0"/>
          <p:cNvSpPr txBox="1">
            <a:spLocks/>
          </p:cNvSpPr>
          <p:nvPr>
            <p:ph type="subTitle"/>
          </p:nvPr>
        </p:nvSpPr>
        <p:spPr>
          <a:xfrm rot="0">
            <a:off x="3648710" y="347027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5" name="Rect 0"/>
          <p:cNvSpPr txBox="1">
            <a:spLocks/>
          </p:cNvSpPr>
          <p:nvPr>
            <p:ph type="title"/>
          </p:nvPr>
        </p:nvSpPr>
        <p:spPr>
          <a:xfrm rot="0">
            <a:off x="6348095" y="1678940"/>
            <a:ext cx="184785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6" name="Rect 0"/>
          <p:cNvSpPr txBox="1">
            <a:spLocks/>
          </p:cNvSpPr>
          <p:nvPr>
            <p:ph type="subTitle"/>
          </p:nvPr>
        </p:nvSpPr>
        <p:spPr>
          <a:xfrm rot="0">
            <a:off x="6348095" y="218884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7" name="Rect 0"/>
          <p:cNvSpPr txBox="1">
            <a:spLocks/>
          </p:cNvSpPr>
          <p:nvPr>
            <p:ph type="title"/>
          </p:nvPr>
        </p:nvSpPr>
        <p:spPr>
          <a:xfrm rot="0">
            <a:off x="6348095" y="2959735"/>
            <a:ext cx="184785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88" name="Rect 0"/>
          <p:cNvSpPr txBox="1">
            <a:spLocks/>
          </p:cNvSpPr>
          <p:nvPr>
            <p:ph type="subTitle"/>
          </p:nvPr>
        </p:nvSpPr>
        <p:spPr>
          <a:xfrm rot="0">
            <a:off x="6348095" y="3470275"/>
            <a:ext cx="1847850" cy="4857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89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" descr="C:/Users/Ksm/AppData/Roaming/PolarisOffice/ETemp/13772_18618928/fImage102088105898467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14" name="Rect 0"/>
          <p:cNvSpPr txBox="1">
            <a:spLocks/>
          </p:cNvSpPr>
          <p:nvPr>
            <p:ph type="title"/>
          </p:nvPr>
        </p:nvSpPr>
        <p:spPr>
          <a:xfrm rot="0">
            <a:off x="2357120" y="1336675"/>
            <a:ext cx="189230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5" name="Rect 0"/>
          <p:cNvSpPr txBox="1">
            <a:spLocks/>
          </p:cNvSpPr>
          <p:nvPr>
            <p:ph type="subTitle"/>
          </p:nvPr>
        </p:nvSpPr>
        <p:spPr>
          <a:xfrm rot="0">
            <a:off x="2357120" y="1771015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6" name="Rect 0"/>
          <p:cNvSpPr txBox="1">
            <a:spLocks/>
          </p:cNvSpPr>
          <p:nvPr>
            <p:ph type="title"/>
          </p:nvPr>
        </p:nvSpPr>
        <p:spPr>
          <a:xfrm rot="0">
            <a:off x="602615" y="379730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7" name="Rect 0"/>
          <p:cNvSpPr txBox="1">
            <a:spLocks/>
          </p:cNvSpPr>
          <p:nvPr>
            <p:ph type="title"/>
          </p:nvPr>
        </p:nvSpPr>
        <p:spPr>
          <a:xfrm rot="0">
            <a:off x="6260465" y="1336675"/>
            <a:ext cx="189230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8" name="Rect 0"/>
          <p:cNvSpPr txBox="1">
            <a:spLocks/>
          </p:cNvSpPr>
          <p:nvPr>
            <p:ph type="subTitle"/>
          </p:nvPr>
        </p:nvSpPr>
        <p:spPr>
          <a:xfrm rot="0">
            <a:off x="6260465" y="1771015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19" name="Rect 0"/>
          <p:cNvSpPr txBox="1">
            <a:spLocks/>
          </p:cNvSpPr>
          <p:nvPr>
            <p:ph type="title"/>
          </p:nvPr>
        </p:nvSpPr>
        <p:spPr>
          <a:xfrm rot="0">
            <a:off x="2357120" y="2653030"/>
            <a:ext cx="189230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0" name="Rect 0"/>
          <p:cNvSpPr txBox="1">
            <a:spLocks/>
          </p:cNvSpPr>
          <p:nvPr>
            <p:ph type="subTitle"/>
          </p:nvPr>
        </p:nvSpPr>
        <p:spPr>
          <a:xfrm rot="0">
            <a:off x="2357120" y="3087370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1" name="Rect 0"/>
          <p:cNvSpPr txBox="1">
            <a:spLocks/>
          </p:cNvSpPr>
          <p:nvPr>
            <p:ph type="title"/>
          </p:nvPr>
        </p:nvSpPr>
        <p:spPr>
          <a:xfrm rot="0">
            <a:off x="6260465" y="2653030"/>
            <a:ext cx="1892300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2" name="Rect 0"/>
          <p:cNvSpPr txBox="1">
            <a:spLocks/>
          </p:cNvSpPr>
          <p:nvPr>
            <p:ph type="subTitle"/>
          </p:nvPr>
        </p:nvSpPr>
        <p:spPr>
          <a:xfrm rot="0">
            <a:off x="6260465" y="3087370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3" name="Rect 0"/>
          <p:cNvCxnSpPr/>
          <p:nvPr/>
        </p:nvCxnSpPr>
        <p:spPr>
          <a:xfrm rot="0">
            <a:off x="518160" y="530225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 0"/>
          <p:cNvSpPr txBox="1">
            <a:spLocks/>
          </p:cNvSpPr>
          <p:nvPr>
            <p:ph type="title"/>
          </p:nvPr>
        </p:nvSpPr>
        <p:spPr>
          <a:xfrm rot="0">
            <a:off x="667385" y="1337310"/>
            <a:ext cx="171958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5" name="Rect 0"/>
          <p:cNvSpPr txBox="1">
            <a:spLocks/>
          </p:cNvSpPr>
          <p:nvPr>
            <p:ph type="title"/>
          </p:nvPr>
        </p:nvSpPr>
        <p:spPr>
          <a:xfrm rot="0">
            <a:off x="4570730" y="1337310"/>
            <a:ext cx="171958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6" name="Rect 0"/>
          <p:cNvSpPr txBox="1">
            <a:spLocks/>
          </p:cNvSpPr>
          <p:nvPr>
            <p:ph type="title"/>
          </p:nvPr>
        </p:nvSpPr>
        <p:spPr>
          <a:xfrm rot="0">
            <a:off x="667385" y="2653665"/>
            <a:ext cx="171958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7" name="Rect 0"/>
          <p:cNvSpPr txBox="1">
            <a:spLocks/>
          </p:cNvSpPr>
          <p:nvPr>
            <p:ph type="title"/>
          </p:nvPr>
        </p:nvSpPr>
        <p:spPr>
          <a:xfrm rot="0">
            <a:off x="4570730" y="2653665"/>
            <a:ext cx="171958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Picture " descr="C:/Users/Ksm/AppData/Roaming/PolarisOffice/ETemp/13772_18618928/fImage102088108331869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292" name="Rect 0"/>
          <p:cNvSpPr txBox="1">
            <a:spLocks/>
          </p:cNvSpPr>
          <p:nvPr>
            <p:ph type="title"/>
          </p:nvPr>
        </p:nvSpPr>
        <p:spPr>
          <a:xfrm rot="0">
            <a:off x="725805" y="1932940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93" name="Rect 0"/>
          <p:cNvSpPr txBox="1">
            <a:spLocks/>
          </p:cNvSpPr>
          <p:nvPr>
            <p:ph type="subTitle"/>
          </p:nvPr>
        </p:nvSpPr>
        <p:spPr>
          <a:xfrm rot="0">
            <a:off x="725805" y="1450340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94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295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Rect 0"/>
          <p:cNvSpPr txBox="1">
            <a:spLocks/>
          </p:cNvSpPr>
          <p:nvPr>
            <p:ph type="title"/>
          </p:nvPr>
        </p:nvSpPr>
        <p:spPr>
          <a:xfrm rot="0">
            <a:off x="725805" y="2894965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97" name="Rect 0"/>
          <p:cNvSpPr txBox="1">
            <a:spLocks/>
          </p:cNvSpPr>
          <p:nvPr>
            <p:ph type="subTitle"/>
          </p:nvPr>
        </p:nvSpPr>
        <p:spPr>
          <a:xfrm rot="0">
            <a:off x="725805" y="2412365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98" name="Rect 0"/>
          <p:cNvSpPr txBox="1">
            <a:spLocks/>
          </p:cNvSpPr>
          <p:nvPr>
            <p:ph type="title"/>
          </p:nvPr>
        </p:nvSpPr>
        <p:spPr>
          <a:xfrm rot="0">
            <a:off x="725805" y="3857625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299" name="Rect 0"/>
          <p:cNvSpPr txBox="1">
            <a:spLocks/>
          </p:cNvSpPr>
          <p:nvPr>
            <p:ph type="subTitle"/>
          </p:nvPr>
        </p:nvSpPr>
        <p:spPr>
          <a:xfrm rot="0">
            <a:off x="725805" y="3375025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0" name="Rect 0"/>
          <p:cNvSpPr txBox="1">
            <a:spLocks/>
          </p:cNvSpPr>
          <p:nvPr>
            <p:ph type="title"/>
          </p:nvPr>
        </p:nvSpPr>
        <p:spPr>
          <a:xfrm rot="0">
            <a:off x="4981575" y="1932940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1" name="Rect 0"/>
          <p:cNvSpPr txBox="1">
            <a:spLocks/>
          </p:cNvSpPr>
          <p:nvPr>
            <p:ph type="subTitle"/>
          </p:nvPr>
        </p:nvSpPr>
        <p:spPr>
          <a:xfrm rot="0">
            <a:off x="4981575" y="1450340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2" name="Rect 0"/>
          <p:cNvSpPr txBox="1">
            <a:spLocks/>
          </p:cNvSpPr>
          <p:nvPr>
            <p:ph type="title"/>
          </p:nvPr>
        </p:nvSpPr>
        <p:spPr>
          <a:xfrm rot="0">
            <a:off x="4981575" y="2894965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3" name="Rect 0"/>
          <p:cNvSpPr txBox="1">
            <a:spLocks/>
          </p:cNvSpPr>
          <p:nvPr>
            <p:ph type="subTitle"/>
          </p:nvPr>
        </p:nvSpPr>
        <p:spPr>
          <a:xfrm rot="0">
            <a:off x="4981575" y="2412365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4" name="Rect 0"/>
          <p:cNvSpPr txBox="1">
            <a:spLocks/>
          </p:cNvSpPr>
          <p:nvPr>
            <p:ph type="title"/>
          </p:nvPr>
        </p:nvSpPr>
        <p:spPr>
          <a:xfrm rot="0">
            <a:off x="4981575" y="3857625"/>
            <a:ext cx="344360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5" name="Rect 0"/>
          <p:cNvSpPr txBox="1">
            <a:spLocks/>
          </p:cNvSpPr>
          <p:nvPr>
            <p:ph type="subTitle"/>
          </p:nvPr>
        </p:nvSpPr>
        <p:spPr>
          <a:xfrm rot="0">
            <a:off x="4981575" y="3375025"/>
            <a:ext cx="344360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1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Picture " descr="C:/Users/Ksm/AppData/Roaming/PolarisOffice/ETemp/13772_18618928/fImage102088108489912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08" name="Rect 0"/>
          <p:cNvSpPr txBox="1">
            <a:spLocks/>
          </p:cNvSpPr>
          <p:nvPr>
            <p:ph type="title"/>
          </p:nvPr>
        </p:nvSpPr>
        <p:spPr>
          <a:xfrm rot="0">
            <a:off x="1812925" y="1475740"/>
            <a:ext cx="223329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09" name="Rect 0"/>
          <p:cNvSpPr txBox="1">
            <a:spLocks/>
          </p:cNvSpPr>
          <p:nvPr>
            <p:ph type="subTitle"/>
          </p:nvPr>
        </p:nvSpPr>
        <p:spPr>
          <a:xfrm rot="0">
            <a:off x="1812925" y="1850390"/>
            <a:ext cx="223329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0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311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2" name="Rect 0"/>
          <p:cNvSpPr txBox="1">
            <a:spLocks/>
          </p:cNvSpPr>
          <p:nvPr>
            <p:ph type="title"/>
          </p:nvPr>
        </p:nvSpPr>
        <p:spPr>
          <a:xfrm rot="0">
            <a:off x="1812925" y="2437765"/>
            <a:ext cx="223329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3" name="Rect 0"/>
          <p:cNvSpPr txBox="1">
            <a:spLocks/>
          </p:cNvSpPr>
          <p:nvPr>
            <p:ph type="subTitle"/>
          </p:nvPr>
        </p:nvSpPr>
        <p:spPr>
          <a:xfrm rot="0">
            <a:off x="1812925" y="2812415"/>
            <a:ext cx="223329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4" name="Rect 0"/>
          <p:cNvSpPr txBox="1">
            <a:spLocks/>
          </p:cNvSpPr>
          <p:nvPr>
            <p:ph type="title"/>
          </p:nvPr>
        </p:nvSpPr>
        <p:spPr>
          <a:xfrm rot="0">
            <a:off x="1812925" y="3400425"/>
            <a:ext cx="223329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5" name="Rect 0"/>
          <p:cNvSpPr txBox="1">
            <a:spLocks/>
          </p:cNvSpPr>
          <p:nvPr>
            <p:ph type="subTitle"/>
          </p:nvPr>
        </p:nvSpPr>
        <p:spPr>
          <a:xfrm rot="0">
            <a:off x="1812925" y="3775075"/>
            <a:ext cx="223329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6" name="Rect 0"/>
          <p:cNvSpPr txBox="1">
            <a:spLocks/>
          </p:cNvSpPr>
          <p:nvPr>
            <p:ph type="title"/>
          </p:nvPr>
        </p:nvSpPr>
        <p:spPr>
          <a:xfrm rot="0">
            <a:off x="6191885" y="1475740"/>
            <a:ext cx="223329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7" name="Rect 0"/>
          <p:cNvSpPr txBox="1">
            <a:spLocks/>
          </p:cNvSpPr>
          <p:nvPr>
            <p:ph type="subTitle"/>
          </p:nvPr>
        </p:nvSpPr>
        <p:spPr>
          <a:xfrm rot="0">
            <a:off x="6191885" y="1850390"/>
            <a:ext cx="223329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8" name="Rect 0"/>
          <p:cNvSpPr txBox="1">
            <a:spLocks/>
          </p:cNvSpPr>
          <p:nvPr>
            <p:ph type="title"/>
          </p:nvPr>
        </p:nvSpPr>
        <p:spPr>
          <a:xfrm rot="0">
            <a:off x="6191885" y="2437765"/>
            <a:ext cx="223329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9" name="Rect 0"/>
          <p:cNvSpPr txBox="1">
            <a:spLocks/>
          </p:cNvSpPr>
          <p:nvPr>
            <p:ph type="subTitle"/>
          </p:nvPr>
        </p:nvSpPr>
        <p:spPr>
          <a:xfrm rot="0">
            <a:off x="6191885" y="2812415"/>
            <a:ext cx="223329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0" name="Rect 0"/>
          <p:cNvSpPr txBox="1">
            <a:spLocks/>
          </p:cNvSpPr>
          <p:nvPr>
            <p:ph type="title"/>
          </p:nvPr>
        </p:nvSpPr>
        <p:spPr>
          <a:xfrm rot="0">
            <a:off x="6191885" y="3400425"/>
            <a:ext cx="2233295" cy="3492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1" name="Rect 0"/>
          <p:cNvSpPr txBox="1">
            <a:spLocks/>
          </p:cNvSpPr>
          <p:nvPr>
            <p:ph type="subTitle"/>
          </p:nvPr>
        </p:nvSpPr>
        <p:spPr>
          <a:xfrm rot="0">
            <a:off x="6191885" y="3775075"/>
            <a:ext cx="2233295" cy="4610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Picture " descr="C:/Users/Ksm/AppData/Roaming/PolarisOffice/ETemp/13772_18618928/fImage102088108635667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24" name="Rect 0"/>
          <p:cNvSpPr txBox="1">
            <a:spLocks/>
          </p:cNvSpPr>
          <p:nvPr>
            <p:ph type="title"/>
          </p:nvPr>
        </p:nvSpPr>
        <p:spPr>
          <a:xfrm rot="0">
            <a:off x="1111250" y="1860550"/>
            <a:ext cx="221170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5" name="Rect 0"/>
          <p:cNvSpPr txBox="1">
            <a:spLocks/>
          </p:cNvSpPr>
          <p:nvPr>
            <p:ph type="subTitle"/>
          </p:nvPr>
        </p:nvSpPr>
        <p:spPr>
          <a:xfrm rot="0">
            <a:off x="1450975" y="307403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6" name="Rect 0"/>
          <p:cNvSpPr txBox="1">
            <a:spLocks/>
          </p:cNvSpPr>
          <p:nvPr>
            <p:ph type="title"/>
          </p:nvPr>
        </p:nvSpPr>
        <p:spPr>
          <a:xfrm rot="0">
            <a:off x="3467100" y="1860550"/>
            <a:ext cx="221170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7" name="Rect 0"/>
          <p:cNvSpPr txBox="1">
            <a:spLocks/>
          </p:cNvSpPr>
          <p:nvPr>
            <p:ph type="subTitle"/>
          </p:nvPr>
        </p:nvSpPr>
        <p:spPr>
          <a:xfrm rot="0">
            <a:off x="3806190" y="307403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8" name="Rect 0"/>
          <p:cNvSpPr txBox="1">
            <a:spLocks/>
          </p:cNvSpPr>
          <p:nvPr>
            <p:ph type="title"/>
          </p:nvPr>
        </p:nvSpPr>
        <p:spPr>
          <a:xfrm rot="0">
            <a:off x="5822315" y="1860550"/>
            <a:ext cx="2211705" cy="829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9" name="Rect 0"/>
          <p:cNvSpPr txBox="1">
            <a:spLocks/>
          </p:cNvSpPr>
          <p:nvPr>
            <p:ph type="subTitle"/>
          </p:nvPr>
        </p:nvSpPr>
        <p:spPr>
          <a:xfrm rot="0">
            <a:off x="6161405" y="3074035"/>
            <a:ext cx="1532255" cy="6470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30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331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Picture " descr="C:/Users/Ksm/AppData/Roaming/PolarisOffice/ETemp/13772_18618928/fImage102088108726299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635" y="-635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34" name="Rect 0"/>
          <p:cNvSpPr txBox="1">
            <a:spLocks/>
          </p:cNvSpPr>
          <p:nvPr>
            <p:ph type="title"/>
          </p:nvPr>
        </p:nvSpPr>
        <p:spPr>
          <a:xfrm rot="0">
            <a:off x="786765" y="2662555"/>
            <a:ext cx="7466965" cy="1086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35" name="Rect 0"/>
          <p:cNvSpPr txBox="1">
            <a:spLocks/>
          </p:cNvSpPr>
          <p:nvPr>
            <p:ph type="subTitle"/>
          </p:nvPr>
        </p:nvSpPr>
        <p:spPr>
          <a:xfrm rot="0">
            <a:off x="786765" y="3771900"/>
            <a:ext cx="7466965" cy="392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36" name="Rect 0"/>
          <p:cNvSpPr txBox="1">
            <a:spLocks/>
          </p:cNvSpPr>
          <p:nvPr>
            <p:ph type="title"/>
          </p:nvPr>
        </p:nvSpPr>
        <p:spPr>
          <a:xfrm rot="0">
            <a:off x="786765" y="877570"/>
            <a:ext cx="7466965" cy="1086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37" name="Rect 0"/>
          <p:cNvSpPr txBox="1">
            <a:spLocks/>
          </p:cNvSpPr>
          <p:nvPr>
            <p:ph type="subTitle"/>
          </p:nvPr>
        </p:nvSpPr>
        <p:spPr>
          <a:xfrm rot="0">
            <a:off x="786765" y="1986915"/>
            <a:ext cx="7466965" cy="392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7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Picture " descr="C:/Users/Ksm/AppData/Roaming/PolarisOffice/ETemp/13772_18618928/fImage102088108777035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635" y="-635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40" name="Rect 0"/>
          <p:cNvSpPr txBox="1">
            <a:spLocks/>
          </p:cNvSpPr>
          <p:nvPr>
            <p:ph type="title"/>
          </p:nvPr>
        </p:nvSpPr>
        <p:spPr>
          <a:xfrm rot="0">
            <a:off x="786765" y="2910205"/>
            <a:ext cx="3556000" cy="8966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1" name="Rect 0"/>
          <p:cNvSpPr txBox="1">
            <a:spLocks/>
          </p:cNvSpPr>
          <p:nvPr>
            <p:ph type="subTitle"/>
          </p:nvPr>
        </p:nvSpPr>
        <p:spPr>
          <a:xfrm rot="0">
            <a:off x="786765" y="3771900"/>
            <a:ext cx="3556000" cy="392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2" name="Rect 0"/>
          <p:cNvSpPr txBox="1">
            <a:spLocks/>
          </p:cNvSpPr>
          <p:nvPr>
            <p:ph type="title"/>
          </p:nvPr>
        </p:nvSpPr>
        <p:spPr>
          <a:xfrm rot="0">
            <a:off x="786765" y="1429385"/>
            <a:ext cx="3556000" cy="8966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3" name="Rect 0"/>
          <p:cNvSpPr txBox="1">
            <a:spLocks/>
          </p:cNvSpPr>
          <p:nvPr>
            <p:ph type="subTitle"/>
          </p:nvPr>
        </p:nvSpPr>
        <p:spPr>
          <a:xfrm rot="0">
            <a:off x="786765" y="2291715"/>
            <a:ext cx="3556000" cy="392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4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345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6" name="Rect 0"/>
          <p:cNvSpPr txBox="1">
            <a:spLocks/>
          </p:cNvSpPr>
          <p:nvPr>
            <p:ph type="title"/>
          </p:nvPr>
        </p:nvSpPr>
        <p:spPr>
          <a:xfrm rot="0">
            <a:off x="4869180" y="2910205"/>
            <a:ext cx="3556000" cy="8966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7" name="Rect 0"/>
          <p:cNvSpPr txBox="1">
            <a:spLocks/>
          </p:cNvSpPr>
          <p:nvPr>
            <p:ph type="subTitle"/>
          </p:nvPr>
        </p:nvSpPr>
        <p:spPr>
          <a:xfrm rot="0">
            <a:off x="4869180" y="3771900"/>
            <a:ext cx="3556000" cy="392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8" name="Rect 0"/>
          <p:cNvSpPr txBox="1">
            <a:spLocks/>
          </p:cNvSpPr>
          <p:nvPr>
            <p:ph type="title"/>
          </p:nvPr>
        </p:nvSpPr>
        <p:spPr>
          <a:xfrm rot="0">
            <a:off x="4869180" y="1429385"/>
            <a:ext cx="3556000" cy="8966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49" name="Rect 0"/>
          <p:cNvSpPr txBox="1">
            <a:spLocks/>
          </p:cNvSpPr>
          <p:nvPr>
            <p:ph type="subTitle"/>
          </p:nvPr>
        </p:nvSpPr>
        <p:spPr>
          <a:xfrm rot="0">
            <a:off x="4869180" y="2291715"/>
            <a:ext cx="3556000" cy="392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Picture " descr="C:/Users/Ksm/AppData/Roaming/PolarisOffice/ETemp/13772_18618928/fImage102088108889894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52" name="Rect 0"/>
          <p:cNvSpPr txBox="1">
            <a:spLocks/>
          </p:cNvSpPr>
          <p:nvPr>
            <p:ph type="ctrTitle"/>
          </p:nvPr>
        </p:nvSpPr>
        <p:spPr>
          <a:xfrm rot="0">
            <a:off x="720090" y="841375"/>
            <a:ext cx="4284980" cy="9988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53" name="Rect 0"/>
          <p:cNvSpPr txBox="1">
            <a:spLocks/>
          </p:cNvSpPr>
          <p:nvPr>
            <p:ph type="subTitle"/>
          </p:nvPr>
        </p:nvSpPr>
        <p:spPr>
          <a:xfrm rot="0">
            <a:off x="720090" y="1753235"/>
            <a:ext cx="4295140" cy="13068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54" name="Rect 0"/>
          <p:cNvSpPr txBox="1">
            <a:spLocks/>
          </p:cNvSpPr>
          <p:nvPr>
            <p:ph type="subTitle"/>
          </p:nvPr>
        </p:nvSpPr>
        <p:spPr>
          <a:xfrm rot="0">
            <a:off x="720090" y="4315460"/>
            <a:ext cx="4295140" cy="3168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55" name="Rect 0"/>
          <p:cNvSpPr txBox="1">
            <a:spLocks/>
          </p:cNvSpPr>
          <p:nvPr/>
        </p:nvSpPr>
        <p:spPr>
          <a:xfrm rot="0">
            <a:off x="720090" y="3746500"/>
            <a:ext cx="4612640" cy="494030"/>
          </a:xfrm>
          <a:prstGeom prst="rect"/>
          <a:noFill/>
          <a:ln>
            <a:noFill/>
            <a:prstDash/>
          </a:ln>
        </p:spPr>
        <p:txBody>
          <a:bodyPr wrap="square" lIns="0" tIns="91440" rIns="91440" bIns="91440" vert="horz" anchor="t">
            <a:noAutofit/>
          </a:bodyPr>
          <a:lstStyle/>
          <a:p>
            <a:pPr marL="0" indent="0" rtl="0" algn="l">
              <a:buFontTx/>
              <a:buNone/>
            </a:pP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CREDITS: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This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presentation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template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was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created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by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맑은 고딕" charset="0"/>
              </a:rPr>
              <a:t> </a:t>
            </a:r>
            <a:r>
              <a:rPr sz="1200" cap="none" u="sng" i="0" b="0" strike="noStrike">
                <a:solidFill>
                  <a:schemeClr val="hlink"/>
                </a:solidFill>
                <a:latin typeface="Roboto" charset="0"/>
                <a:ea typeface="Roboto" charset="0"/>
                <a:hlinkClick r:id="rId3"/>
              </a:rPr>
              <a:t>Slidesgo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, and includes icons by </a:t>
            </a:r>
            <a:r>
              <a:rPr sz="1200" cap="none" u="sng" i="0" b="0" strike="noStrike">
                <a:solidFill>
                  <a:schemeClr val="hlink"/>
                </a:solidFill>
                <a:latin typeface="Roboto" charset="0"/>
                <a:ea typeface="Roboto" charset="0"/>
                <a:hlinkClick r:id="rId4"/>
              </a:rPr>
              <a:t>Flaticon</a:t>
            </a:r>
            <a:r>
              <a:rPr sz="1200" cap="none" i="0" b="0" strike="noStrike">
                <a:solidFill>
                  <a:schemeClr val="lt1"/>
                </a:solidFill>
                <a:latin typeface="Roboto" charset="0"/>
                <a:ea typeface="Roboto" charset="0"/>
              </a:rPr>
              <a:t> and infographics &amp; images by </a:t>
            </a:r>
            <a:r>
              <a:rPr sz="1200" cap="none" u="sng" i="0" b="0" strike="noStrike">
                <a:solidFill>
                  <a:schemeClr val="hlink"/>
                </a:solidFill>
                <a:latin typeface="Roboto" charset="0"/>
                <a:ea typeface="Roboto" charset="0"/>
                <a:hlinkClick r:id="rId5"/>
              </a:rPr>
              <a:t>Freepik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_1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Picture " descr="C:/Users/Ksm/AppData/Roaming/PolarisOffice/ETemp/13772_18618928/fImage102088108938703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>
            <a:noFill/>
            <a:prstDash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/>
          </p:cNvSpPr>
          <p:nvPr>
            <p:ph type="ctrTitle"/>
          </p:nvPr>
        </p:nvSpPr>
        <p:spPr>
          <a:xfrm rot="0">
            <a:off x="713105" y="1806575"/>
            <a:ext cx="6350635" cy="1381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300"/>
            </a:lvl1pPr>
            <a:lvl2pPr marL="0" indent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2pPr>
            <a:lvl3pPr marL="0" indent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3pPr>
            <a:lvl4pPr marL="0" indent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4pPr>
            <a:lvl5pPr marL="0" indent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5pPr>
            <a:lvl6pPr marL="0" indent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6pPr>
            <a:lvl7pPr marL="0" indent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7pPr>
            <a:lvl8pPr marL="0" indent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8pPr>
            <a:lvl9pPr marL="0" indent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>
                <a:solidFill>
                  <a:srgbClr val="191919"/>
                </a:solidFill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0" name="Google Shape;10;p2"/>
          <p:cNvSpPr txBox="1">
            <a:spLocks/>
          </p:cNvSpPr>
          <p:nvPr>
            <p:ph type="subTitle" idx="1"/>
          </p:nvPr>
        </p:nvSpPr>
        <p:spPr>
          <a:xfrm rot="0">
            <a:off x="713105" y="3121660"/>
            <a:ext cx="6350635" cy="38989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>
                <a:solidFill>
                  <a:schemeClr val="dk1"/>
                </a:solidFill>
              </a:defRPr>
            </a:lvl1pPr>
            <a:lvl2pPr marL="0" indent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2pPr>
            <a:lvl3pPr marL="0" indent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3pPr>
            <a:lvl4pPr marL="0" indent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4pPr>
            <a:lvl5pPr marL="0" indent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5pPr>
            <a:lvl6pPr marL="0" indent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6pPr>
            <a:lvl7pPr marL="0" indent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7pPr>
            <a:lvl8pPr marL="0" indent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8pPr>
            <a:lvl9pPr marL="0" indent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1" name="Google Shape;11;p2"/>
          <p:cNvSpPr>
            <a:spLocks/>
          </p:cNvSpPr>
          <p:nvPr/>
        </p:nvSpPr>
        <p:spPr>
          <a:xfrm rot="0">
            <a:off x="-635" y="4120515"/>
            <a:ext cx="9144635" cy="105410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12" name="Google Shape;12;p2"/>
          <p:cNvGrpSpPr/>
          <p:nvPr/>
        </p:nvGrpSpPr>
        <p:grpSpPr>
          <a:xfrm>
            <a:off x="5129530" y="-1185545"/>
            <a:ext cx="5285740" cy="6725285"/>
            <a:chOff x="5129530" y="-1185545"/>
            <a:chExt cx="5285740" cy="6725285"/>
          </a:xfrm>
        </p:grpSpPr>
        <p:sp>
          <p:nvSpPr>
            <p:cNvPr id="13" name="Google Shape;13;p2"/>
            <p:cNvSpPr/>
            <p:nvPr/>
          </p:nvSpPr>
          <p:spPr>
            <a:xfrm>
              <a:off x="5129530" y="-1185545"/>
              <a:ext cx="5285740" cy="233807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" name="Google Shape;14;p2"/>
            <p:cNvCxnSpPr/>
            <p:nvPr/>
          </p:nvCxnSpPr>
          <p:spPr>
            <a:xfrm>
              <a:off x="7830185" y="-81915"/>
              <a:ext cx="0" cy="562165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>
            <a:spLocks/>
          </p:cNvSpPr>
          <p:nvPr/>
        </p:nvSpPr>
        <p:spPr>
          <a:xfrm rot="0">
            <a:off x="-635" y="2571750"/>
            <a:ext cx="9144635" cy="2602865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7" name="Google Shape;17;p3"/>
          <p:cNvSpPr txBox="1">
            <a:spLocks/>
          </p:cNvSpPr>
          <p:nvPr>
            <p:ph type="title"/>
          </p:nvPr>
        </p:nvSpPr>
        <p:spPr>
          <a:xfrm rot="0">
            <a:off x="4424680" y="2618105"/>
            <a:ext cx="3404235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000"/>
            </a:lvl1pPr>
            <a:lvl2pPr marL="0" indent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6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8" name="Google Shape;18;p3"/>
          <p:cNvSpPr txBox="1">
            <a:spLocks/>
          </p:cNvSpPr>
          <p:nvPr>
            <p:ph type="title" idx="2" hasCustomPrompt="1"/>
          </p:nvPr>
        </p:nvSpPr>
        <p:spPr>
          <a:xfrm rot="0">
            <a:off x="4047490" y="1540510"/>
            <a:ext cx="1483995" cy="9086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2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 b="0">
                <a:solidFill>
                  <a:schemeClr val="lt1"/>
                </a:solidFill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19" name="Google Shape;19;p3"/>
          <p:cNvSpPr txBox="1">
            <a:spLocks/>
          </p:cNvSpPr>
          <p:nvPr>
            <p:ph type="pic"/>
          </p:nvPr>
        </p:nvSpPr>
        <p:spPr>
          <a:xfrm rot="0" flipH="1">
            <a:off x="546735" y="405130"/>
            <a:ext cx="2943860" cy="4739005"/>
          </a:xfrm>
          <a:prstGeom prst="rect"/>
          <a:noFill/>
          <a:ln>
            <a:noFill/>
            <a:prstDash/>
          </a:ln>
        </p:spPr>
      </p:sp>
      <p:grpSp>
        <p:nvGrpSpPr>
          <p:cNvPr id="20" name="Google Shape;20;p3"/>
          <p:cNvGrpSpPr/>
          <p:nvPr/>
        </p:nvGrpSpPr>
        <p:grpSpPr>
          <a:xfrm>
            <a:off x="6352540" y="-81915"/>
            <a:ext cx="5285740" cy="6300470"/>
            <a:chOff x="6352540" y="-81915"/>
            <a:chExt cx="5285740" cy="6300470"/>
          </a:xfrm>
        </p:grpSpPr>
        <p:cxnSp>
          <p:nvCxnSpPr>
            <p:cNvPr id="21" name="Google Shape;21;p3"/>
            <p:cNvCxnSpPr/>
            <p:nvPr/>
          </p:nvCxnSpPr>
          <p:spPr>
            <a:xfrm>
              <a:off x="7830185" y="-81915"/>
              <a:ext cx="0" cy="562165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2" name="Google Shape;22;p3"/>
            <p:cNvSpPr/>
            <p:nvPr/>
          </p:nvSpPr>
          <p:spPr>
            <a:xfrm>
              <a:off x="6352540" y="3880485"/>
              <a:ext cx="5285740" cy="233807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>
            <a:spLocks/>
          </p:cNvSpPr>
          <p:nvPr/>
        </p:nvSpPr>
        <p:spPr>
          <a:xfrm rot="10800000" flipH="1">
            <a:off x="-635" y="3007360"/>
            <a:ext cx="9149080" cy="213995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25" name="Google Shape;25;p4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26" name="Google Shape;26;p4"/>
          <p:cNvSpPr txBox="1">
            <a:spLocks/>
          </p:cNvSpPr>
          <p:nvPr>
            <p:ph type="body" idx="1"/>
          </p:nvPr>
        </p:nvSpPr>
        <p:spPr>
          <a:xfrm rot="0">
            <a:off x="720090" y="1363345"/>
            <a:ext cx="7704455" cy="3949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457200" indent="-3048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914400" indent="-30480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1371600" indent="-30480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1828800" indent="-30480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2286000" indent="-30480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2743200" indent="-30480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3200400" indent="-30480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3657600" indent="-30480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4114800" indent="-30480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457200" indent="-304800">
              <a:buFont typeface="Arial"/>
              <a:buChar char="●"/>
            </a:pPr>
          </a:p>
        </p:txBody>
      </p:sp>
      <p:sp>
        <p:nvSpPr>
          <p:cNvPr id="27" name="Google Shape;27;p4"/>
          <p:cNvSpPr>
            <a:spLocks/>
          </p:cNvSpPr>
          <p:nvPr/>
        </p:nvSpPr>
        <p:spPr>
          <a:xfrm rot="0">
            <a:off x="6195060" y="-796925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_HEADER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" descr="C:/Users/Ksm/AppData/Roaming/PolarisOffice/ETemp/13772_18618928/fImage102088106046334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0" name="Rect 0"/>
          <p:cNvSpPr txBox="1">
            <a:spLocks/>
          </p:cNvSpPr>
          <p:nvPr>
            <p:ph type="title"/>
          </p:nvPr>
        </p:nvSpPr>
        <p:spPr>
          <a:xfrm rot="0">
            <a:off x="3733800" y="1917065"/>
            <a:ext cx="4039235" cy="8432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1" name="Rect 0"/>
          <p:cNvSpPr txBox="1">
            <a:spLocks/>
          </p:cNvSpPr>
          <p:nvPr>
            <p:ph type="subTitle"/>
          </p:nvPr>
        </p:nvSpPr>
        <p:spPr>
          <a:xfrm rot="0">
            <a:off x="3733800" y="2758440"/>
            <a:ext cx="3972560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2" name="Rect 0"/>
          <p:cNvSpPr txBox="1">
            <a:spLocks/>
          </p:cNvSpPr>
          <p:nvPr>
            <p:ph type="title"/>
          </p:nvPr>
        </p:nvSpPr>
        <p:spPr>
          <a:xfrm rot="0">
            <a:off x="834390" y="1127760"/>
            <a:ext cx="3133725" cy="27254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/>
          </p:cNvSpPr>
          <p:nvPr>
            <p:ph type="title"/>
          </p:nvPr>
        </p:nvSpPr>
        <p:spPr>
          <a:xfrm rot="0">
            <a:off x="720090" y="424815"/>
            <a:ext cx="3201035" cy="1280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7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0" name="Google Shape;30;p5"/>
          <p:cNvSpPr txBox="1">
            <a:spLocks/>
          </p:cNvSpPr>
          <p:nvPr>
            <p:ph type="subTitle" idx="1"/>
          </p:nvPr>
        </p:nvSpPr>
        <p:spPr>
          <a:xfrm rot="0">
            <a:off x="5010150" y="2848610"/>
            <a:ext cx="2576195" cy="17564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1" name="Google Shape;31;p5"/>
          <p:cNvSpPr txBox="1">
            <a:spLocks/>
          </p:cNvSpPr>
          <p:nvPr>
            <p:ph type="subTitle" idx="2"/>
          </p:nvPr>
        </p:nvSpPr>
        <p:spPr>
          <a:xfrm rot="0">
            <a:off x="1671955" y="2848610"/>
            <a:ext cx="2576195" cy="175641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2" name="Google Shape;32;p5"/>
          <p:cNvSpPr txBox="1">
            <a:spLocks/>
          </p:cNvSpPr>
          <p:nvPr>
            <p:ph type="subTitle" idx="3"/>
          </p:nvPr>
        </p:nvSpPr>
        <p:spPr>
          <a:xfrm rot="0">
            <a:off x="1671955" y="2479675"/>
            <a:ext cx="2576195" cy="44069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3" name="Google Shape;33;p5"/>
          <p:cNvSpPr txBox="1">
            <a:spLocks/>
          </p:cNvSpPr>
          <p:nvPr>
            <p:ph type="subTitle" idx="4"/>
          </p:nvPr>
        </p:nvSpPr>
        <p:spPr>
          <a:xfrm rot="0">
            <a:off x="5010150" y="2479675"/>
            <a:ext cx="2576195" cy="44069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4" name="Google Shape;34;p5"/>
          <p:cNvSpPr>
            <a:spLocks/>
          </p:cNvSpPr>
          <p:nvPr/>
        </p:nvSpPr>
        <p:spPr>
          <a:xfrm rot="5400000">
            <a:off x="7110095" y="-52705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5" name="Google Shape;35;p5"/>
          <p:cNvSpPr>
            <a:spLocks/>
          </p:cNvSpPr>
          <p:nvPr/>
        </p:nvSpPr>
        <p:spPr>
          <a:xfrm rot="10800000" flipH="1">
            <a:off x="-7620" y="-5715"/>
            <a:ext cx="514985" cy="515239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38" name="Google Shape;38;p6"/>
          <p:cNvSpPr>
            <a:spLocks/>
          </p:cNvSpPr>
          <p:nvPr/>
        </p:nvSpPr>
        <p:spPr>
          <a:xfrm rot="10800000" flipH="1">
            <a:off x="-7620" y="-14605"/>
            <a:ext cx="514985" cy="517144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39" name="Google Shape;39;p6"/>
          <p:cNvSpPr>
            <a:spLocks/>
          </p:cNvSpPr>
          <p:nvPr/>
        </p:nvSpPr>
        <p:spPr>
          <a:xfrm rot="10800000">
            <a:off x="-4598035" y="4770120"/>
            <a:ext cx="6877685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>
            <a:spLocks/>
          </p:cNvSpPr>
          <p:nvPr/>
        </p:nvSpPr>
        <p:spPr>
          <a:xfrm rot="0">
            <a:off x="5692140" y="1890395"/>
            <a:ext cx="3452495" cy="325755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42" name="Google Shape;42;p7"/>
          <p:cNvSpPr txBox="1">
            <a:spLocks/>
          </p:cNvSpPr>
          <p:nvPr>
            <p:ph type="title"/>
          </p:nvPr>
        </p:nvSpPr>
        <p:spPr>
          <a:xfrm rot="0">
            <a:off x="722630" y="448310"/>
            <a:ext cx="3201035" cy="1280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43" name="Google Shape;43;p7"/>
          <p:cNvSpPr txBox="1">
            <a:spLocks/>
          </p:cNvSpPr>
          <p:nvPr>
            <p:ph type="subTitle" idx="1"/>
          </p:nvPr>
        </p:nvSpPr>
        <p:spPr>
          <a:xfrm rot="0">
            <a:off x="722630" y="1727835"/>
            <a:ext cx="4295140" cy="26752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 typeface="Arial"/>
              <a:buChar char="●"/>
            </a:pPr>
          </a:p>
        </p:txBody>
      </p:sp>
      <p:sp>
        <p:nvSpPr>
          <p:cNvPr id="44" name="Google Shape;44;p7"/>
          <p:cNvSpPr txBox="1">
            <a:spLocks/>
          </p:cNvSpPr>
          <p:nvPr>
            <p:ph type="pic"/>
          </p:nvPr>
        </p:nvSpPr>
        <p:spPr>
          <a:xfrm rot="0">
            <a:off x="5692140" y="303530"/>
            <a:ext cx="3110865" cy="4844415"/>
          </a:xfrm>
          <a:prstGeom prst="rect"/>
          <a:noFill/>
          <a:ln>
            <a:noFill/>
            <a:prstDash/>
          </a:ln>
        </p:spPr>
      </p:sp>
      <p:grpSp>
        <p:nvGrpSpPr>
          <p:cNvPr id="45" name="Google Shape;45;p7"/>
          <p:cNvGrpSpPr/>
          <p:nvPr/>
        </p:nvGrpSpPr>
        <p:grpSpPr>
          <a:xfrm>
            <a:off x="-1146175" y="-68580"/>
            <a:ext cx="3190240" cy="6191250"/>
            <a:chOff x="-1146175" y="-68580"/>
            <a:chExt cx="3190240" cy="6191250"/>
          </a:xfrm>
        </p:grpSpPr>
        <p:sp>
          <p:nvSpPr>
            <p:cNvPr id="46" name="Google Shape;46;p7"/>
            <p:cNvSpPr/>
            <p:nvPr/>
          </p:nvSpPr>
          <p:spPr>
            <a:xfrm>
              <a:off x="-1146175" y="4832350"/>
              <a:ext cx="3190240" cy="1289685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" name="Google Shape;47;p7"/>
            <p:cNvCxnSpPr/>
            <p:nvPr/>
          </p:nvCxnSpPr>
          <p:spPr>
            <a:xfrm>
              <a:off x="405765" y="-68580"/>
              <a:ext cx="0" cy="5295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/>
          </p:cNvSpPr>
          <p:nvPr>
            <p:ph type="title"/>
          </p:nvPr>
        </p:nvSpPr>
        <p:spPr>
          <a:xfrm rot="0">
            <a:off x="1820545" y="1949450"/>
            <a:ext cx="6610985" cy="17494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1pPr>
            <a:lvl2pPr marL="0" indent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2pPr>
            <a:lvl3pPr marL="0" indent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3pPr>
            <a:lvl4pPr marL="0" indent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4pPr>
            <a:lvl5pPr marL="0" indent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5pPr>
            <a:lvl6pPr marL="0" indent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6pPr>
            <a:lvl7pPr marL="0" indent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7pPr>
            <a:lvl8pPr marL="0" indent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8pPr>
            <a:lvl9pPr marL="0" indent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800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50" name="Google Shape;50;p8"/>
          <p:cNvSpPr>
            <a:spLocks/>
          </p:cNvSpPr>
          <p:nvPr/>
        </p:nvSpPr>
        <p:spPr>
          <a:xfrm rot="0">
            <a:off x="-635" y="0"/>
            <a:ext cx="1298575" cy="5174615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cxnSp>
        <p:nvCxnSpPr>
          <p:cNvPr id="51" name="Google Shape;51;p8"/>
          <p:cNvCxnSpPr/>
          <p:nvPr/>
        </p:nvCxnSpPr>
        <p:spPr>
          <a:xfrm rot="10800000">
            <a:off x="7216775" y="5539740"/>
            <a:ext cx="1764030" cy="635"/>
          </a:xfrm>
          <a:prstGeom prst="straightConnector1"/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oogle Shape;52;p8"/>
          <p:cNvGrpSpPr/>
          <p:nvPr/>
        </p:nvGrpSpPr>
        <p:grpSpPr>
          <a:xfrm>
            <a:off x="-53340" y="1115060"/>
            <a:ext cx="10250170" cy="5247640"/>
            <a:chOff x="-53340" y="1115060"/>
            <a:chExt cx="10250170" cy="5247640"/>
          </a:xfrm>
        </p:grpSpPr>
        <p:sp>
          <p:nvSpPr>
            <p:cNvPr id="53" name="Google Shape;53;p8"/>
            <p:cNvSpPr/>
            <p:nvPr/>
          </p:nvSpPr>
          <p:spPr>
            <a:xfrm>
              <a:off x="4866005" y="4023995"/>
              <a:ext cx="5331460" cy="233807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" name="Google Shape;54;p8"/>
            <p:cNvCxnSpPr/>
            <p:nvPr/>
          </p:nvCxnSpPr>
          <p:spPr>
            <a:xfrm rot="10800000">
              <a:off x="-53340" y="1115060"/>
              <a:ext cx="9403715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5" name="Google Shape;55;p8"/>
          <p:cNvSpPr>
            <a:spLocks/>
          </p:cNvSpPr>
          <p:nvPr/>
        </p:nvSpPr>
        <p:spPr>
          <a:xfrm rot="0">
            <a:off x="1820545" y="1520190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/>
          </p:cNvSpPr>
          <p:nvPr>
            <p:ph type="title"/>
          </p:nvPr>
        </p:nvSpPr>
        <p:spPr>
          <a:xfrm rot="0">
            <a:off x="713105" y="1189355"/>
            <a:ext cx="4873625" cy="19653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60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58" name="Google Shape;58;p9"/>
          <p:cNvSpPr txBox="1">
            <a:spLocks/>
          </p:cNvSpPr>
          <p:nvPr>
            <p:ph type="subTitle" idx="1"/>
          </p:nvPr>
        </p:nvSpPr>
        <p:spPr>
          <a:xfrm rot="0">
            <a:off x="713105" y="3153410"/>
            <a:ext cx="4873625" cy="6718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59" name="Google Shape;59;p9"/>
          <p:cNvSpPr>
            <a:spLocks/>
          </p:cNvSpPr>
          <p:nvPr/>
        </p:nvSpPr>
        <p:spPr>
          <a:xfrm rot="0">
            <a:off x="-635" y="4120515"/>
            <a:ext cx="9144635" cy="105410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grpSp>
        <p:nvGrpSpPr>
          <p:cNvPr id="60" name="Google Shape;60;p9"/>
          <p:cNvGrpSpPr/>
          <p:nvPr/>
        </p:nvGrpSpPr>
        <p:grpSpPr>
          <a:xfrm>
            <a:off x="6389370" y="-4411980"/>
            <a:ext cx="3255010" cy="9951720"/>
            <a:chOff x="6389370" y="-4411980"/>
            <a:chExt cx="3255010" cy="9951720"/>
          </a:xfrm>
        </p:grpSpPr>
        <p:cxnSp>
          <p:nvCxnSpPr>
            <p:cNvPr id="61" name="Google Shape;61;p9"/>
            <p:cNvCxnSpPr/>
            <p:nvPr/>
          </p:nvCxnSpPr>
          <p:spPr>
            <a:xfrm>
              <a:off x="8016875" y="-81915"/>
              <a:ext cx="0" cy="562165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2" name="Google Shape;62;p9"/>
            <p:cNvSpPr/>
            <p:nvPr/>
          </p:nvSpPr>
          <p:spPr>
            <a:xfrm rot="5400000">
              <a:off x="4337685" y="-2360295"/>
              <a:ext cx="7358380" cy="325501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9"/>
          <p:cNvSpPr>
            <a:spLocks/>
          </p:cNvSpPr>
          <p:nvPr/>
        </p:nvSpPr>
        <p:spPr>
          <a:xfrm rot="0">
            <a:off x="713105" y="735965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/>
          </p:cNvSpPr>
          <p:nvPr>
            <p:ph type="pic"/>
          </p:nvPr>
        </p:nvSpPr>
        <p:spPr>
          <a:xfrm rot="0">
            <a:off x="0" y="-14605"/>
            <a:ext cx="9144635" cy="5159375"/>
          </a:xfrm>
          <a:prstGeom prst="rect"/>
          <a:noFill/>
          <a:ln>
            <a:noFill/>
            <a:prstDash/>
          </a:ln>
        </p:spPr>
      </p:sp>
      <p:sp>
        <p:nvSpPr>
          <p:cNvPr id="66" name="Google Shape;66;p10"/>
          <p:cNvSpPr txBox="1">
            <a:spLocks/>
          </p:cNvSpPr>
          <p:nvPr>
            <p:ph type="title"/>
          </p:nvPr>
        </p:nvSpPr>
        <p:spPr>
          <a:xfrm rot="0">
            <a:off x="713105" y="3623310"/>
            <a:ext cx="7718425" cy="963930"/>
          </a:xfrm>
          <a:prstGeom prst="rect"/>
          <a:solidFill>
            <a:schemeClr val="lt1"/>
          </a:solidFill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/>
          </p:cNvSpPr>
          <p:nvPr>
            <p:ph type="title" hasCustomPrompt="1"/>
          </p:nvPr>
        </p:nvSpPr>
        <p:spPr>
          <a:xfrm rot="0">
            <a:off x="2315210" y="2070735"/>
            <a:ext cx="5441315" cy="105537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5700"/>
            </a:lvl1pPr>
            <a:lvl2pPr marL="0" indent="0" algn="ctr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2pPr>
            <a:lvl3pPr marL="0" indent="0" algn="ctr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3pPr>
            <a:lvl4pPr marL="0" indent="0" algn="ctr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4pPr>
            <a:lvl5pPr marL="0" indent="0" algn="ctr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5pPr>
            <a:lvl6pPr marL="0" indent="0" algn="ctr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6pPr>
            <a:lvl7pPr marL="0" indent="0" algn="ctr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7pPr>
            <a:lvl8pPr marL="0" indent="0" algn="ctr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8pPr>
            <a:lvl9pPr marL="0" indent="0" algn="ctr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9600"/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69" name="Google Shape;69;p11"/>
          <p:cNvSpPr txBox="1">
            <a:spLocks/>
          </p:cNvSpPr>
          <p:nvPr>
            <p:ph type="subTitle" idx="1"/>
          </p:nvPr>
        </p:nvSpPr>
        <p:spPr>
          <a:xfrm rot="0">
            <a:off x="2315210" y="2999740"/>
            <a:ext cx="5441315" cy="4978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4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600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 sz="1600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 sz="1600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 sz="1600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 sz="1600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 sz="1600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 sz="1600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70" name="Google Shape;70;p11"/>
          <p:cNvSpPr>
            <a:spLocks/>
          </p:cNvSpPr>
          <p:nvPr/>
        </p:nvSpPr>
        <p:spPr>
          <a:xfrm rot="0">
            <a:off x="-635" y="4120515"/>
            <a:ext cx="9144635" cy="105410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grpSp>
        <p:nvGrpSpPr>
          <p:cNvPr id="71" name="Google Shape;71;p11"/>
          <p:cNvGrpSpPr/>
          <p:nvPr/>
        </p:nvGrpSpPr>
        <p:grpSpPr>
          <a:xfrm>
            <a:off x="-1106170" y="-1280160"/>
            <a:ext cx="5285740" cy="6819900"/>
            <a:chOff x="-1106170" y="-1280160"/>
            <a:chExt cx="5285740" cy="6819900"/>
          </a:xfrm>
        </p:grpSpPr>
        <p:sp>
          <p:nvSpPr>
            <p:cNvPr id="72" name="Google Shape;72;p11"/>
            <p:cNvSpPr/>
            <p:nvPr/>
          </p:nvSpPr>
          <p:spPr>
            <a:xfrm>
              <a:off x="-1106170" y="-1280160"/>
              <a:ext cx="5285740" cy="233807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3" name="Google Shape;73;p11"/>
            <p:cNvCxnSpPr/>
            <p:nvPr/>
          </p:nvCxnSpPr>
          <p:spPr>
            <a:xfrm>
              <a:off x="1270000" y="-81915"/>
              <a:ext cx="0" cy="562165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>
            <a:spLocks/>
          </p:cNvSpPr>
          <p:nvPr/>
        </p:nvSpPr>
        <p:spPr>
          <a:xfrm rot="10800000" flipH="1">
            <a:off x="-635" y="4381500"/>
            <a:ext cx="9149715" cy="76581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77" name="Google Shape;77;p13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1280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78" name="Google Shape;78;p13"/>
          <p:cNvSpPr txBox="1">
            <a:spLocks/>
          </p:cNvSpPr>
          <p:nvPr>
            <p:ph type="title" idx="2" hasCustomPrompt="1"/>
          </p:nvPr>
        </p:nvSpPr>
        <p:spPr>
          <a:xfrm rot="0">
            <a:off x="847725" y="1884680"/>
            <a:ext cx="7353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79" name="Google Shape;79;p13"/>
          <p:cNvSpPr txBox="1">
            <a:spLocks/>
          </p:cNvSpPr>
          <p:nvPr>
            <p:ph type="title" idx="3" hasCustomPrompt="1"/>
          </p:nvPr>
        </p:nvSpPr>
        <p:spPr>
          <a:xfrm rot="0">
            <a:off x="847725" y="3218815"/>
            <a:ext cx="7353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80" name="Google Shape;80;p13"/>
          <p:cNvSpPr txBox="1">
            <a:spLocks/>
          </p:cNvSpPr>
          <p:nvPr>
            <p:ph type="title" idx="4" hasCustomPrompt="1"/>
          </p:nvPr>
        </p:nvSpPr>
        <p:spPr>
          <a:xfrm rot="0">
            <a:off x="3461385" y="1884680"/>
            <a:ext cx="7353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81" name="Google Shape;81;p13"/>
          <p:cNvSpPr txBox="1">
            <a:spLocks/>
          </p:cNvSpPr>
          <p:nvPr>
            <p:ph type="title" idx="5" hasCustomPrompt="1"/>
          </p:nvPr>
        </p:nvSpPr>
        <p:spPr>
          <a:xfrm rot="0">
            <a:off x="3461385" y="3218815"/>
            <a:ext cx="7353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82" name="Google Shape;82;p13"/>
          <p:cNvSpPr txBox="1">
            <a:spLocks/>
          </p:cNvSpPr>
          <p:nvPr>
            <p:ph type="title" idx="6" hasCustomPrompt="1"/>
          </p:nvPr>
        </p:nvSpPr>
        <p:spPr>
          <a:xfrm rot="0">
            <a:off x="6074410" y="1884680"/>
            <a:ext cx="7353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83" name="Google Shape;83;p13"/>
          <p:cNvSpPr txBox="1">
            <a:spLocks/>
          </p:cNvSpPr>
          <p:nvPr>
            <p:ph type="title" idx="7" hasCustomPrompt="1"/>
          </p:nvPr>
        </p:nvSpPr>
        <p:spPr>
          <a:xfrm rot="0">
            <a:off x="6074410" y="3218815"/>
            <a:ext cx="735330" cy="44831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1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3000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  <a:r>
              <a:rPr/>
              <a:t>xx%</a:t>
            </a:r>
          </a:p>
        </p:txBody>
      </p:sp>
      <p:sp>
        <p:nvSpPr>
          <p:cNvPr id="84" name="Google Shape;84;p13"/>
          <p:cNvSpPr txBox="1">
            <a:spLocks/>
          </p:cNvSpPr>
          <p:nvPr>
            <p:ph type="subTitle" idx="1"/>
          </p:nvPr>
        </p:nvSpPr>
        <p:spPr>
          <a:xfrm rot="0">
            <a:off x="847725" y="2207260"/>
            <a:ext cx="2306320" cy="5149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85" name="Google Shape;85;p13"/>
          <p:cNvSpPr txBox="1">
            <a:spLocks/>
          </p:cNvSpPr>
          <p:nvPr>
            <p:ph type="subTitle" idx="8"/>
          </p:nvPr>
        </p:nvSpPr>
        <p:spPr>
          <a:xfrm rot="0">
            <a:off x="3461385" y="2207260"/>
            <a:ext cx="2306320" cy="51498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86" name="Google Shape;86;p13"/>
          <p:cNvSpPr txBox="1">
            <a:spLocks/>
          </p:cNvSpPr>
          <p:nvPr>
            <p:ph type="subTitle" idx="9"/>
          </p:nvPr>
        </p:nvSpPr>
        <p:spPr>
          <a:xfrm rot="0">
            <a:off x="6074410" y="2207260"/>
            <a:ext cx="2306320" cy="51498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87" name="Google Shape;87;p13"/>
          <p:cNvSpPr txBox="1">
            <a:spLocks/>
          </p:cNvSpPr>
          <p:nvPr>
            <p:ph type="subTitle" idx="13"/>
          </p:nvPr>
        </p:nvSpPr>
        <p:spPr>
          <a:xfrm rot="0">
            <a:off x="847725" y="3541395"/>
            <a:ext cx="2306320" cy="51498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88" name="Google Shape;88;p13"/>
          <p:cNvSpPr txBox="1">
            <a:spLocks/>
          </p:cNvSpPr>
          <p:nvPr>
            <p:ph type="subTitle" idx="14"/>
          </p:nvPr>
        </p:nvSpPr>
        <p:spPr>
          <a:xfrm rot="0">
            <a:off x="3461385" y="3541395"/>
            <a:ext cx="2306320" cy="51498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89" name="Google Shape;89;p13"/>
          <p:cNvSpPr txBox="1">
            <a:spLocks/>
          </p:cNvSpPr>
          <p:nvPr>
            <p:ph type="subTitle" idx="15"/>
          </p:nvPr>
        </p:nvSpPr>
        <p:spPr>
          <a:xfrm rot="0">
            <a:off x="6074410" y="3541395"/>
            <a:ext cx="2306320" cy="51498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90" name="Google Shape;90;p13"/>
          <p:cNvSpPr>
            <a:spLocks/>
          </p:cNvSpPr>
          <p:nvPr/>
        </p:nvSpPr>
        <p:spPr>
          <a:xfrm rot="5400000">
            <a:off x="6957695" y="-843280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/>
          </p:cNvSpPr>
          <p:nvPr>
            <p:ph type="title"/>
          </p:nvPr>
        </p:nvSpPr>
        <p:spPr>
          <a:xfrm rot="0">
            <a:off x="2289810" y="537210"/>
            <a:ext cx="2641600" cy="4832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120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93" name="Google Shape;93;p14"/>
          <p:cNvSpPr>
            <a:spLocks/>
          </p:cNvSpPr>
          <p:nvPr/>
        </p:nvSpPr>
        <p:spPr>
          <a:xfrm rot="10800000" flipH="1">
            <a:off x="714375" y="-3810"/>
            <a:ext cx="8430260" cy="412115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4" name="Google Shape;94;p14"/>
          <p:cNvSpPr>
            <a:spLocks/>
          </p:cNvSpPr>
          <p:nvPr/>
        </p:nvSpPr>
        <p:spPr>
          <a:xfrm rot="5400000">
            <a:off x="7110095" y="479425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" descr="C:/Users/Ksm/AppData/Roaming/PolarisOffice/ETemp/13772_18618928/fImage102088106096500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35" name="Rect 0"/>
          <p:cNvSpPr txBox="1">
            <a:spLocks/>
          </p:cNvSpPr>
          <p:nvPr>
            <p:ph type="title"/>
          </p:nvPr>
        </p:nvSpPr>
        <p:spPr>
          <a:xfrm rot="0">
            <a:off x="1355090" y="1457325"/>
            <a:ext cx="1892300" cy="2876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6" name="Rect 0"/>
          <p:cNvSpPr txBox="1">
            <a:spLocks/>
          </p:cNvSpPr>
          <p:nvPr>
            <p:ph type="subTitle"/>
          </p:nvPr>
        </p:nvSpPr>
        <p:spPr>
          <a:xfrm rot="0">
            <a:off x="1355090" y="1771015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7" name="Rect 0"/>
          <p:cNvSpPr txBox="1">
            <a:spLocks/>
          </p:cNvSpPr>
          <p:nvPr>
            <p:ph type="title"/>
          </p:nvPr>
        </p:nvSpPr>
        <p:spPr>
          <a:xfrm rot="0">
            <a:off x="602615" y="379730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8" name="Rect 0"/>
          <p:cNvSpPr txBox="1">
            <a:spLocks/>
          </p:cNvSpPr>
          <p:nvPr>
            <p:ph type="title"/>
          </p:nvPr>
        </p:nvSpPr>
        <p:spPr>
          <a:xfrm rot="0">
            <a:off x="3945255" y="1457325"/>
            <a:ext cx="1892300" cy="2876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39" name="Rect 0"/>
          <p:cNvSpPr txBox="1">
            <a:spLocks/>
          </p:cNvSpPr>
          <p:nvPr>
            <p:ph type="subTitle"/>
          </p:nvPr>
        </p:nvSpPr>
        <p:spPr>
          <a:xfrm rot="0">
            <a:off x="3945255" y="1771015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0" name="Rect 0"/>
          <p:cNvSpPr txBox="1">
            <a:spLocks/>
          </p:cNvSpPr>
          <p:nvPr>
            <p:ph type="title"/>
          </p:nvPr>
        </p:nvSpPr>
        <p:spPr>
          <a:xfrm rot="0">
            <a:off x="1355090" y="2849880"/>
            <a:ext cx="1892300" cy="2876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1" name="Rect 0"/>
          <p:cNvSpPr txBox="1">
            <a:spLocks/>
          </p:cNvSpPr>
          <p:nvPr>
            <p:ph type="subTitle"/>
          </p:nvPr>
        </p:nvSpPr>
        <p:spPr>
          <a:xfrm rot="0">
            <a:off x="1355090" y="3163570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2" name="Rect 0"/>
          <p:cNvSpPr txBox="1">
            <a:spLocks/>
          </p:cNvSpPr>
          <p:nvPr>
            <p:ph type="title"/>
          </p:nvPr>
        </p:nvSpPr>
        <p:spPr>
          <a:xfrm rot="0">
            <a:off x="3945255" y="2849880"/>
            <a:ext cx="1892300" cy="2876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3" name="Rect 0"/>
          <p:cNvSpPr txBox="1">
            <a:spLocks/>
          </p:cNvSpPr>
          <p:nvPr>
            <p:ph type="subTitle"/>
          </p:nvPr>
        </p:nvSpPr>
        <p:spPr>
          <a:xfrm rot="0">
            <a:off x="3945255" y="3163570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44" name="Rect 0"/>
          <p:cNvCxnSpPr/>
          <p:nvPr/>
        </p:nvCxnSpPr>
        <p:spPr>
          <a:xfrm rot="0">
            <a:off x="518160" y="530225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 0"/>
          <p:cNvSpPr txBox="1">
            <a:spLocks/>
          </p:cNvSpPr>
          <p:nvPr>
            <p:ph type="title"/>
          </p:nvPr>
        </p:nvSpPr>
        <p:spPr>
          <a:xfrm rot="0">
            <a:off x="718820" y="1337310"/>
            <a:ext cx="76073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6" name="Rect 0"/>
          <p:cNvSpPr txBox="1">
            <a:spLocks/>
          </p:cNvSpPr>
          <p:nvPr>
            <p:ph type="title"/>
          </p:nvPr>
        </p:nvSpPr>
        <p:spPr>
          <a:xfrm rot="0">
            <a:off x="3340100" y="1337310"/>
            <a:ext cx="76073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7" name="Rect 0"/>
          <p:cNvSpPr txBox="1">
            <a:spLocks/>
          </p:cNvSpPr>
          <p:nvPr>
            <p:ph type="title"/>
          </p:nvPr>
        </p:nvSpPr>
        <p:spPr>
          <a:xfrm rot="0">
            <a:off x="718820" y="2653665"/>
            <a:ext cx="76073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8" name="Rect 0"/>
          <p:cNvSpPr txBox="1">
            <a:spLocks/>
          </p:cNvSpPr>
          <p:nvPr>
            <p:ph type="title"/>
          </p:nvPr>
        </p:nvSpPr>
        <p:spPr>
          <a:xfrm rot="0">
            <a:off x="3340100" y="2653665"/>
            <a:ext cx="76073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9" name="Rect 0"/>
          <p:cNvSpPr txBox="1">
            <a:spLocks/>
          </p:cNvSpPr>
          <p:nvPr>
            <p:ph type="title"/>
          </p:nvPr>
        </p:nvSpPr>
        <p:spPr>
          <a:xfrm rot="0">
            <a:off x="6536055" y="1457325"/>
            <a:ext cx="1892300" cy="2876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0" name="Rect 0"/>
          <p:cNvSpPr txBox="1">
            <a:spLocks/>
          </p:cNvSpPr>
          <p:nvPr>
            <p:ph type="subTitle"/>
          </p:nvPr>
        </p:nvSpPr>
        <p:spPr>
          <a:xfrm rot="0">
            <a:off x="6535420" y="1771015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1" name="Rect 0"/>
          <p:cNvSpPr txBox="1">
            <a:spLocks/>
          </p:cNvSpPr>
          <p:nvPr>
            <p:ph type="title"/>
          </p:nvPr>
        </p:nvSpPr>
        <p:spPr>
          <a:xfrm rot="0">
            <a:off x="6536055" y="2849880"/>
            <a:ext cx="1892300" cy="2876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2" name="Rect 0"/>
          <p:cNvSpPr txBox="1">
            <a:spLocks/>
          </p:cNvSpPr>
          <p:nvPr>
            <p:ph type="subTitle"/>
          </p:nvPr>
        </p:nvSpPr>
        <p:spPr>
          <a:xfrm rot="0">
            <a:off x="6535420" y="3163570"/>
            <a:ext cx="1666240" cy="6737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3" name="Rect 0"/>
          <p:cNvSpPr txBox="1">
            <a:spLocks/>
          </p:cNvSpPr>
          <p:nvPr>
            <p:ph type="title"/>
          </p:nvPr>
        </p:nvSpPr>
        <p:spPr>
          <a:xfrm rot="0">
            <a:off x="5962015" y="1337310"/>
            <a:ext cx="76073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4" name="Rect 0"/>
          <p:cNvSpPr txBox="1">
            <a:spLocks/>
          </p:cNvSpPr>
          <p:nvPr>
            <p:ph type="title"/>
          </p:nvPr>
        </p:nvSpPr>
        <p:spPr>
          <a:xfrm rot="0">
            <a:off x="5962015" y="2653665"/>
            <a:ext cx="760730" cy="12211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>
            <a:spLocks/>
          </p:cNvSpPr>
          <p:nvPr/>
        </p:nvSpPr>
        <p:spPr>
          <a:xfrm rot="0">
            <a:off x="0" y="0"/>
            <a:ext cx="4187190" cy="325755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97" name="Google Shape;97;p15"/>
          <p:cNvSpPr txBox="1">
            <a:spLocks/>
          </p:cNvSpPr>
          <p:nvPr>
            <p:ph type="title"/>
          </p:nvPr>
        </p:nvSpPr>
        <p:spPr>
          <a:xfrm rot="0">
            <a:off x="6040120" y="2352675"/>
            <a:ext cx="2391410" cy="9639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98" name="Google Shape;98;p15"/>
          <p:cNvSpPr txBox="1">
            <a:spLocks/>
          </p:cNvSpPr>
          <p:nvPr>
            <p:ph type="subTitle" idx="1"/>
          </p:nvPr>
        </p:nvSpPr>
        <p:spPr>
          <a:xfrm rot="0">
            <a:off x="6040120" y="3282950"/>
            <a:ext cx="2391410" cy="13258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99" name="Google Shape;99;p15"/>
          <p:cNvSpPr txBox="1">
            <a:spLocks/>
          </p:cNvSpPr>
          <p:nvPr>
            <p:ph type="pic"/>
          </p:nvPr>
        </p:nvSpPr>
        <p:spPr>
          <a:xfrm rot="0">
            <a:off x="3640455" y="455930"/>
            <a:ext cx="3568065" cy="1593215"/>
          </a:xfrm>
          <a:prstGeom prst="rect"/>
          <a:noFill/>
          <a:ln>
            <a:noFill/>
            <a:prstDash/>
          </a:ln>
        </p:spPr>
      </p:sp>
      <p:sp>
        <p:nvSpPr>
          <p:cNvPr id="100" name="Google Shape;100;p15"/>
          <p:cNvSpPr txBox="1">
            <a:spLocks/>
          </p:cNvSpPr>
          <p:nvPr>
            <p:ph type="pic"/>
          </p:nvPr>
        </p:nvSpPr>
        <p:spPr>
          <a:xfrm rot="0">
            <a:off x="456565" y="455930"/>
            <a:ext cx="3188335" cy="4688205"/>
          </a:xfrm>
          <a:prstGeom prst="rect"/>
          <a:noFill/>
          <a:ln>
            <a:noFill/>
            <a:prstDash/>
          </a:ln>
        </p:spPr>
      </p:sp>
      <p:sp>
        <p:nvSpPr>
          <p:cNvPr id="101" name="Google Shape;101;p15"/>
          <p:cNvSpPr txBox="1">
            <a:spLocks/>
          </p:cNvSpPr>
          <p:nvPr>
            <p:ph type="pic"/>
          </p:nvPr>
        </p:nvSpPr>
        <p:spPr>
          <a:xfrm rot="0">
            <a:off x="3643630" y="2048510"/>
            <a:ext cx="2105025" cy="3095625"/>
          </a:xfrm>
          <a:prstGeom prst="rect"/>
          <a:noFill/>
          <a:ln>
            <a:noFill/>
            <a:prstDash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>
            <a:spLocks/>
          </p:cNvSpPr>
          <p:nvPr/>
        </p:nvSpPr>
        <p:spPr>
          <a:xfrm rot="0">
            <a:off x="5380990" y="0"/>
            <a:ext cx="3763645" cy="48133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04" name="Google Shape;104;p16"/>
          <p:cNvSpPr txBox="1">
            <a:spLocks/>
          </p:cNvSpPr>
          <p:nvPr>
            <p:ph type="title"/>
          </p:nvPr>
        </p:nvSpPr>
        <p:spPr>
          <a:xfrm rot="0">
            <a:off x="722630" y="448310"/>
            <a:ext cx="2246630" cy="9347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05" name="Google Shape;105;p16"/>
          <p:cNvSpPr txBox="1">
            <a:spLocks/>
          </p:cNvSpPr>
          <p:nvPr>
            <p:ph type="subTitle" idx="1"/>
          </p:nvPr>
        </p:nvSpPr>
        <p:spPr>
          <a:xfrm rot="0">
            <a:off x="722630" y="1421765"/>
            <a:ext cx="2246630" cy="10274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06" name="Google Shape;106;p16"/>
          <p:cNvSpPr txBox="1">
            <a:spLocks/>
          </p:cNvSpPr>
          <p:nvPr>
            <p:ph type="pic"/>
          </p:nvPr>
        </p:nvSpPr>
        <p:spPr>
          <a:xfrm rot="0">
            <a:off x="5884545" y="480695"/>
            <a:ext cx="3260090" cy="4663440"/>
          </a:xfrm>
          <a:prstGeom prst="rect"/>
          <a:noFill/>
          <a:ln>
            <a:noFill/>
            <a:prstDash/>
          </a:ln>
        </p:spPr>
      </p:sp>
      <p:sp>
        <p:nvSpPr>
          <p:cNvPr id="107" name="Google Shape;107;p16"/>
          <p:cNvSpPr txBox="1">
            <a:spLocks/>
          </p:cNvSpPr>
          <p:nvPr>
            <p:ph type="pic"/>
          </p:nvPr>
        </p:nvSpPr>
        <p:spPr>
          <a:xfrm rot="0">
            <a:off x="3690620" y="480695"/>
            <a:ext cx="2194560" cy="4663440"/>
          </a:xfrm>
          <a:prstGeom prst="rect"/>
          <a:noFill/>
          <a:ln>
            <a:noFill/>
            <a:prstDash/>
          </a:ln>
        </p:spPr>
      </p:sp>
      <p:sp>
        <p:nvSpPr>
          <p:cNvPr id="108" name="Google Shape;108;p16"/>
          <p:cNvSpPr txBox="1">
            <a:spLocks/>
          </p:cNvSpPr>
          <p:nvPr>
            <p:ph type="pic"/>
          </p:nvPr>
        </p:nvSpPr>
        <p:spPr>
          <a:xfrm rot="0">
            <a:off x="356235" y="3069590"/>
            <a:ext cx="3335020" cy="2074545"/>
          </a:xfrm>
          <a:prstGeom prst="rect"/>
          <a:noFill/>
          <a:ln>
            <a:noFill/>
            <a:prstDash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>
            <a:spLocks/>
          </p:cNvSpPr>
          <p:nvPr/>
        </p:nvSpPr>
        <p:spPr>
          <a:xfrm rot="10800000" flipH="1">
            <a:off x="6312535" y="-10160"/>
            <a:ext cx="2836545" cy="516890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11" name="Google Shape;111;p17"/>
          <p:cNvSpPr txBox="1">
            <a:spLocks/>
          </p:cNvSpPr>
          <p:nvPr>
            <p:ph type="title"/>
          </p:nvPr>
        </p:nvSpPr>
        <p:spPr>
          <a:xfrm rot="0">
            <a:off x="722630" y="445135"/>
            <a:ext cx="2298700" cy="969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12" name="Google Shape;112;p17"/>
          <p:cNvSpPr txBox="1">
            <a:spLocks/>
          </p:cNvSpPr>
          <p:nvPr>
            <p:ph type="subTitle" idx="1"/>
          </p:nvPr>
        </p:nvSpPr>
        <p:spPr>
          <a:xfrm rot="0">
            <a:off x="1069340" y="1506855"/>
            <a:ext cx="4603750" cy="29660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grpSp>
        <p:nvGrpSpPr>
          <p:cNvPr id="113" name="Google Shape;113;p17"/>
          <p:cNvGrpSpPr/>
          <p:nvPr/>
        </p:nvGrpSpPr>
        <p:grpSpPr>
          <a:xfrm>
            <a:off x="-967740" y="1592580"/>
            <a:ext cx="4156710" cy="4347845"/>
            <a:chOff x="-967740" y="1592580"/>
            <a:chExt cx="4156710" cy="4347845"/>
          </a:xfrm>
        </p:grpSpPr>
        <p:sp>
          <p:nvSpPr>
            <p:cNvPr id="114" name="Google Shape;114;p17"/>
            <p:cNvSpPr/>
            <p:nvPr/>
          </p:nvSpPr>
          <p:spPr>
            <a:xfrm rot="10800000">
              <a:off x="-967740" y="4756150"/>
              <a:ext cx="4156710" cy="1184275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5" name="Google Shape;115;p17"/>
            <p:cNvCxnSpPr/>
            <p:nvPr/>
          </p:nvCxnSpPr>
          <p:spPr>
            <a:xfrm>
              <a:off x="821055" y="1592580"/>
              <a:ext cx="0" cy="355092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/>
          </p:cNvSpPr>
          <p:nvPr>
            <p:ph type="title"/>
          </p:nvPr>
        </p:nvSpPr>
        <p:spPr>
          <a:xfrm rot="0">
            <a:off x="713105" y="445135"/>
            <a:ext cx="2775585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18" name="Google Shape;118;p18"/>
          <p:cNvSpPr txBox="1">
            <a:spLocks/>
          </p:cNvSpPr>
          <p:nvPr>
            <p:ph type="subTitle" idx="1"/>
          </p:nvPr>
        </p:nvSpPr>
        <p:spPr>
          <a:xfrm rot="0">
            <a:off x="713105" y="1424940"/>
            <a:ext cx="2378075" cy="335280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 typeface="Arial"/>
              <a:buChar char="●"/>
            </a:pPr>
          </a:p>
        </p:txBody>
      </p:sp>
      <p:sp>
        <p:nvSpPr>
          <p:cNvPr id="119" name="Google Shape;119;p18"/>
          <p:cNvSpPr>
            <a:spLocks/>
          </p:cNvSpPr>
          <p:nvPr/>
        </p:nvSpPr>
        <p:spPr>
          <a:xfrm rot="10800000" flipH="1">
            <a:off x="8660130" y="-10160"/>
            <a:ext cx="514985" cy="515239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cxnSp>
        <p:nvCxnSpPr>
          <p:cNvPr id="120" name="Google Shape;120;p18"/>
          <p:cNvCxnSpPr/>
          <p:nvPr/>
        </p:nvCxnSpPr>
        <p:spPr>
          <a:xfrm rot="10800000">
            <a:off x="0" y="217805"/>
            <a:ext cx="9195435" cy="635"/>
          </a:xfrm>
          <a:prstGeom prst="straightConnector1"/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Google Shape;121;p18"/>
          <p:cNvSpPr>
            <a:spLocks/>
          </p:cNvSpPr>
          <p:nvPr/>
        </p:nvSpPr>
        <p:spPr>
          <a:xfrm rot="0">
            <a:off x="4947285" y="-1892935"/>
            <a:ext cx="5286375" cy="2338705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/>
          </p:cNvSpPr>
          <p:nvPr>
            <p:ph type="title"/>
          </p:nvPr>
        </p:nvSpPr>
        <p:spPr>
          <a:xfrm rot="0">
            <a:off x="713105" y="445135"/>
            <a:ext cx="3201035" cy="6432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24" name="Google Shape;124;p19"/>
          <p:cNvSpPr txBox="1">
            <a:spLocks/>
          </p:cNvSpPr>
          <p:nvPr>
            <p:ph type="subTitle" idx="1"/>
          </p:nvPr>
        </p:nvSpPr>
        <p:spPr>
          <a:xfrm rot="0">
            <a:off x="1388110" y="1087755"/>
            <a:ext cx="5939155" cy="337185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 typeface="Arial"/>
              <a:buChar char="●"/>
            </a:pPr>
          </a:p>
        </p:txBody>
      </p:sp>
      <p:sp>
        <p:nvSpPr>
          <p:cNvPr id="125" name="Google Shape;125;p19"/>
          <p:cNvSpPr>
            <a:spLocks/>
          </p:cNvSpPr>
          <p:nvPr/>
        </p:nvSpPr>
        <p:spPr>
          <a:xfrm rot="10800000" flipH="1">
            <a:off x="-7620" y="-10160"/>
            <a:ext cx="514985" cy="515239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cxnSp>
        <p:nvCxnSpPr>
          <p:cNvPr id="126" name="Google Shape;126;p19"/>
          <p:cNvCxnSpPr/>
          <p:nvPr/>
        </p:nvCxnSpPr>
        <p:spPr>
          <a:xfrm rot="0">
            <a:off x="8430895" y="-81915"/>
            <a:ext cx="635" cy="5622290"/>
          </a:xfrm>
          <a:prstGeom prst="straightConnector1"/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>
            <a:spLocks/>
          </p:cNvSpPr>
          <p:nvPr/>
        </p:nvSpPr>
        <p:spPr>
          <a:xfrm rot="10800000" flipH="1">
            <a:off x="-7620" y="4665345"/>
            <a:ext cx="9155430" cy="553085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29" name="Google Shape;129;p20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1280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0" name="Google Shape;130;p20"/>
          <p:cNvSpPr txBox="1">
            <a:spLocks/>
          </p:cNvSpPr>
          <p:nvPr>
            <p:ph type="subTitle" idx="1"/>
          </p:nvPr>
        </p:nvSpPr>
        <p:spPr>
          <a:xfrm rot="0">
            <a:off x="847725" y="3227705"/>
            <a:ext cx="2348865" cy="123126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1" name="Google Shape;131;p20"/>
          <p:cNvSpPr txBox="1">
            <a:spLocks/>
          </p:cNvSpPr>
          <p:nvPr>
            <p:ph type="subTitle" idx="2"/>
          </p:nvPr>
        </p:nvSpPr>
        <p:spPr>
          <a:xfrm rot="0">
            <a:off x="3461385" y="3227705"/>
            <a:ext cx="2348865" cy="12312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2" name="Google Shape;132;p20"/>
          <p:cNvSpPr txBox="1">
            <a:spLocks/>
          </p:cNvSpPr>
          <p:nvPr>
            <p:ph type="subTitle" idx="3"/>
          </p:nvPr>
        </p:nvSpPr>
        <p:spPr>
          <a:xfrm rot="0">
            <a:off x="6074410" y="3227705"/>
            <a:ext cx="2348865" cy="123126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3" name="Google Shape;133;p20"/>
          <p:cNvSpPr txBox="1">
            <a:spLocks/>
          </p:cNvSpPr>
          <p:nvPr>
            <p:ph type="subTitle" idx="4"/>
          </p:nvPr>
        </p:nvSpPr>
        <p:spPr>
          <a:xfrm rot="0">
            <a:off x="847725" y="2872740"/>
            <a:ext cx="2348865" cy="44450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4" name="Google Shape;134;p20"/>
          <p:cNvSpPr txBox="1">
            <a:spLocks/>
          </p:cNvSpPr>
          <p:nvPr>
            <p:ph type="subTitle" idx="5"/>
          </p:nvPr>
        </p:nvSpPr>
        <p:spPr>
          <a:xfrm rot="0">
            <a:off x="3461385" y="2872740"/>
            <a:ext cx="2348865" cy="44450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5" name="Google Shape;135;p20"/>
          <p:cNvSpPr txBox="1">
            <a:spLocks/>
          </p:cNvSpPr>
          <p:nvPr>
            <p:ph type="subTitle" idx="6"/>
          </p:nvPr>
        </p:nvSpPr>
        <p:spPr>
          <a:xfrm rot="0">
            <a:off x="6074410" y="2872740"/>
            <a:ext cx="2348865" cy="44450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36" name="Google Shape;136;p20"/>
          <p:cNvSpPr>
            <a:spLocks/>
          </p:cNvSpPr>
          <p:nvPr/>
        </p:nvSpPr>
        <p:spPr>
          <a:xfrm rot="0">
            <a:off x="6685280" y="-796925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>
            <a:spLocks/>
          </p:cNvSpPr>
          <p:nvPr/>
        </p:nvSpPr>
        <p:spPr>
          <a:xfrm rot="10800000" flipH="1">
            <a:off x="4740910" y="-8890"/>
            <a:ext cx="4403725" cy="549275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39" name="Google Shape;139;p21"/>
          <p:cNvSpPr>
            <a:spLocks/>
          </p:cNvSpPr>
          <p:nvPr/>
        </p:nvSpPr>
        <p:spPr>
          <a:xfrm rot="10800000">
            <a:off x="-3281045" y="4770120"/>
            <a:ext cx="6877685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40" name="Google Shape;140;p21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1" name="Google Shape;141;p21"/>
          <p:cNvSpPr txBox="1">
            <a:spLocks/>
          </p:cNvSpPr>
          <p:nvPr>
            <p:ph type="subTitle" idx="1"/>
          </p:nvPr>
        </p:nvSpPr>
        <p:spPr>
          <a:xfrm rot="0">
            <a:off x="1213485" y="2172970"/>
            <a:ext cx="3187065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2" name="Google Shape;142;p21"/>
          <p:cNvSpPr txBox="1">
            <a:spLocks/>
          </p:cNvSpPr>
          <p:nvPr>
            <p:ph type="subTitle" idx="2"/>
          </p:nvPr>
        </p:nvSpPr>
        <p:spPr>
          <a:xfrm rot="0">
            <a:off x="4789805" y="2172970"/>
            <a:ext cx="3293745" cy="91503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3" name="Google Shape;143;p21"/>
          <p:cNvSpPr txBox="1">
            <a:spLocks/>
          </p:cNvSpPr>
          <p:nvPr>
            <p:ph type="subTitle" idx="3"/>
          </p:nvPr>
        </p:nvSpPr>
        <p:spPr>
          <a:xfrm rot="0">
            <a:off x="1213485" y="3529330"/>
            <a:ext cx="3187065" cy="91503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4" name="Google Shape;144;p21"/>
          <p:cNvSpPr txBox="1">
            <a:spLocks/>
          </p:cNvSpPr>
          <p:nvPr>
            <p:ph type="subTitle" idx="4"/>
          </p:nvPr>
        </p:nvSpPr>
        <p:spPr>
          <a:xfrm rot="0">
            <a:off x="4789805" y="3529330"/>
            <a:ext cx="3293745" cy="915035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5" name="Google Shape;145;p21"/>
          <p:cNvSpPr txBox="1">
            <a:spLocks/>
          </p:cNvSpPr>
          <p:nvPr>
            <p:ph type="subTitle" idx="5"/>
          </p:nvPr>
        </p:nvSpPr>
        <p:spPr>
          <a:xfrm rot="0">
            <a:off x="1213485" y="1882140"/>
            <a:ext cx="3187065" cy="377825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6" name="Google Shape;146;p21"/>
          <p:cNvSpPr txBox="1">
            <a:spLocks/>
          </p:cNvSpPr>
          <p:nvPr>
            <p:ph type="subTitle" idx="6"/>
          </p:nvPr>
        </p:nvSpPr>
        <p:spPr>
          <a:xfrm rot="0">
            <a:off x="1213485" y="3237865"/>
            <a:ext cx="3187065" cy="377825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7" name="Google Shape;147;p21"/>
          <p:cNvSpPr txBox="1">
            <a:spLocks/>
          </p:cNvSpPr>
          <p:nvPr>
            <p:ph type="subTitle" idx="7"/>
          </p:nvPr>
        </p:nvSpPr>
        <p:spPr>
          <a:xfrm rot="0">
            <a:off x="4789805" y="1882140"/>
            <a:ext cx="3293745" cy="377825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 b="1">
                <a:latin typeface="Poppins" charset="0"/>
                <a:ea typeface="Poppins" charset="0"/>
                <a:cs typeface="Poppins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48" name="Google Shape;148;p21"/>
          <p:cNvSpPr txBox="1">
            <a:spLocks/>
          </p:cNvSpPr>
          <p:nvPr>
            <p:ph type="subTitle" idx="8"/>
          </p:nvPr>
        </p:nvSpPr>
        <p:spPr>
          <a:xfrm rot="0">
            <a:off x="4789805" y="3237865"/>
            <a:ext cx="3293745" cy="377825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9893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b="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1" name="Google Shape;151;p22"/>
          <p:cNvSpPr txBox="1">
            <a:spLocks/>
          </p:cNvSpPr>
          <p:nvPr>
            <p:ph type="subTitle" idx="1"/>
          </p:nvPr>
        </p:nvSpPr>
        <p:spPr>
          <a:xfrm rot="0">
            <a:off x="771525" y="2233930"/>
            <a:ext cx="2433320" cy="84709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2" name="Google Shape;152;p22"/>
          <p:cNvSpPr txBox="1">
            <a:spLocks/>
          </p:cNvSpPr>
          <p:nvPr>
            <p:ph type="subTitle" idx="2"/>
          </p:nvPr>
        </p:nvSpPr>
        <p:spPr>
          <a:xfrm rot="0">
            <a:off x="3385185" y="2233930"/>
            <a:ext cx="2433320" cy="84709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3" name="Google Shape;153;p22"/>
          <p:cNvSpPr txBox="1">
            <a:spLocks/>
          </p:cNvSpPr>
          <p:nvPr>
            <p:ph type="subTitle" idx="3"/>
          </p:nvPr>
        </p:nvSpPr>
        <p:spPr>
          <a:xfrm rot="0">
            <a:off x="771525" y="3836670"/>
            <a:ext cx="2433320" cy="84709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4" name="Google Shape;154;p22"/>
          <p:cNvSpPr txBox="1">
            <a:spLocks/>
          </p:cNvSpPr>
          <p:nvPr>
            <p:ph type="subTitle" idx="4"/>
          </p:nvPr>
        </p:nvSpPr>
        <p:spPr>
          <a:xfrm rot="0">
            <a:off x="3385185" y="3836670"/>
            <a:ext cx="2433320" cy="84709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5" name="Google Shape;155;p22"/>
          <p:cNvSpPr txBox="1">
            <a:spLocks/>
          </p:cNvSpPr>
          <p:nvPr>
            <p:ph type="subTitle" idx="5"/>
          </p:nvPr>
        </p:nvSpPr>
        <p:spPr>
          <a:xfrm rot="0">
            <a:off x="5998210" y="2233930"/>
            <a:ext cx="2433320" cy="84709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6" name="Google Shape;156;p22"/>
          <p:cNvSpPr txBox="1">
            <a:spLocks/>
          </p:cNvSpPr>
          <p:nvPr>
            <p:ph type="subTitle" idx="6"/>
          </p:nvPr>
        </p:nvSpPr>
        <p:spPr>
          <a:xfrm rot="0">
            <a:off x="5998210" y="3836670"/>
            <a:ext cx="2433320" cy="84709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7" name="Google Shape;157;p22"/>
          <p:cNvSpPr txBox="1">
            <a:spLocks/>
          </p:cNvSpPr>
          <p:nvPr>
            <p:ph type="subTitle" idx="7"/>
          </p:nvPr>
        </p:nvSpPr>
        <p:spPr>
          <a:xfrm rot="0">
            <a:off x="771525" y="1953260"/>
            <a:ext cx="2433320" cy="43942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8" name="Google Shape;158;p22"/>
          <p:cNvSpPr txBox="1">
            <a:spLocks/>
          </p:cNvSpPr>
          <p:nvPr>
            <p:ph type="subTitle" idx="8"/>
          </p:nvPr>
        </p:nvSpPr>
        <p:spPr>
          <a:xfrm rot="0">
            <a:off x="3386455" y="1953260"/>
            <a:ext cx="2430780" cy="43942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59" name="Google Shape;159;p22"/>
          <p:cNvSpPr txBox="1">
            <a:spLocks/>
          </p:cNvSpPr>
          <p:nvPr>
            <p:ph type="subTitle" idx="9"/>
          </p:nvPr>
        </p:nvSpPr>
        <p:spPr>
          <a:xfrm rot="0">
            <a:off x="5998210" y="1953260"/>
            <a:ext cx="2430780" cy="43942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60" name="Google Shape;160;p22"/>
          <p:cNvSpPr txBox="1">
            <a:spLocks/>
          </p:cNvSpPr>
          <p:nvPr>
            <p:ph type="subTitle" idx="13"/>
          </p:nvPr>
        </p:nvSpPr>
        <p:spPr>
          <a:xfrm rot="0">
            <a:off x="771525" y="3526790"/>
            <a:ext cx="2433320" cy="43942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61" name="Google Shape;161;p22"/>
          <p:cNvSpPr txBox="1">
            <a:spLocks/>
          </p:cNvSpPr>
          <p:nvPr>
            <p:ph type="subTitle" idx="14"/>
          </p:nvPr>
        </p:nvSpPr>
        <p:spPr>
          <a:xfrm rot="0">
            <a:off x="3386455" y="3526790"/>
            <a:ext cx="2430780" cy="43942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62" name="Google Shape;162;p22"/>
          <p:cNvSpPr txBox="1">
            <a:spLocks/>
          </p:cNvSpPr>
          <p:nvPr>
            <p:ph type="subTitle" idx="15"/>
          </p:nvPr>
        </p:nvSpPr>
        <p:spPr>
          <a:xfrm rot="0">
            <a:off x="5998210" y="3526790"/>
            <a:ext cx="2433320" cy="439420"/>
          </a:xfrm>
          <a:prstGeom prst="rect"/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800">
                <a:solidFill>
                  <a:schemeClr val="dk1"/>
                </a:solidFill>
                <a:latin typeface="Poppins ExtraBold" charset="0"/>
                <a:ea typeface="Poppins ExtraBold" charset="0"/>
                <a:cs typeface="Poppins ExtraBold" charset="0"/>
              </a:defRPr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2pPr>
            <a:lvl3pPr marL="0" indent="0" rtl="0"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3pPr>
            <a:lvl4pPr marL="0" indent="0" rtl="0"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4pPr>
            <a:lvl5pPr marL="0" indent="0" rtl="0"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5pPr>
            <a:lvl6pPr marL="0" indent="0" rtl="0"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6pPr>
            <a:lvl7pPr marL="0" indent="0" rtl="0"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7pPr>
            <a:lvl8pPr marL="0" indent="0" rtl="0"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8pPr>
            <a:lvl9pPr marL="0" indent="0" rtl="0"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400">
                <a:latin typeface="Poppins ExtraBold" charset="0"/>
                <a:ea typeface="Poppins ExtraBold" charset="0"/>
                <a:cs typeface="Poppins ExtraBold" charset="0"/>
              </a:defRPr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63" name="Google Shape;163;p22"/>
          <p:cNvSpPr>
            <a:spLocks/>
          </p:cNvSpPr>
          <p:nvPr/>
        </p:nvSpPr>
        <p:spPr>
          <a:xfrm rot="10800000">
            <a:off x="5282565" y="-796925"/>
            <a:ext cx="4787265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4" name="Google Shape;164;p22"/>
          <p:cNvSpPr>
            <a:spLocks/>
          </p:cNvSpPr>
          <p:nvPr/>
        </p:nvSpPr>
        <p:spPr>
          <a:xfrm rot="10800000" flipH="1">
            <a:off x="-7620" y="4970780"/>
            <a:ext cx="9155430" cy="24765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>
            <a:spLocks/>
          </p:cNvSpPr>
          <p:nvPr/>
        </p:nvSpPr>
        <p:spPr>
          <a:xfrm rot="0">
            <a:off x="-6985" y="2746375"/>
            <a:ext cx="9151620" cy="239776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67" name="Google Shape;167;p23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774440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68" name="Google Shape;168;p23"/>
          <p:cNvSpPr>
            <a:spLocks/>
          </p:cNvSpPr>
          <p:nvPr/>
        </p:nvSpPr>
        <p:spPr>
          <a:xfrm rot="0">
            <a:off x="7357745" y="-796925"/>
            <a:ext cx="2555875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>
            <a:spLocks/>
          </p:cNvSpPr>
          <p:nvPr/>
        </p:nvSpPr>
        <p:spPr>
          <a:xfrm rot="10800000" flipH="1">
            <a:off x="-7620" y="0"/>
            <a:ext cx="9154795" cy="272542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71" name="Google Shape;171;p24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199130" cy="5988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72" name="Google Shape;172;p24"/>
          <p:cNvSpPr>
            <a:spLocks/>
          </p:cNvSpPr>
          <p:nvPr/>
        </p:nvSpPr>
        <p:spPr>
          <a:xfrm rot="10800000">
            <a:off x="5113020" y="4756150"/>
            <a:ext cx="6877685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" descr="C:/Users/Ksm/AppData/Roaming/PolarisOffice/ETemp/13772_18618928/fImage102088106309169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57" name="Rect 0"/>
          <p:cNvSpPr txBox="1">
            <a:spLocks/>
          </p:cNvSpPr>
          <p:nvPr>
            <p:ph type="title"/>
          </p:nvPr>
        </p:nvSpPr>
        <p:spPr>
          <a:xfrm rot="0" flipH="1">
            <a:off x="1067435" y="1917065"/>
            <a:ext cx="4227195" cy="8432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8" name="Rect 0"/>
          <p:cNvSpPr txBox="1">
            <a:spLocks/>
          </p:cNvSpPr>
          <p:nvPr>
            <p:ph type="subTitle"/>
          </p:nvPr>
        </p:nvSpPr>
        <p:spPr>
          <a:xfrm rot="0" flipH="1">
            <a:off x="1067435" y="2758440"/>
            <a:ext cx="4227195" cy="4489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9" name="Rect 0"/>
          <p:cNvSpPr txBox="1">
            <a:spLocks/>
          </p:cNvSpPr>
          <p:nvPr>
            <p:ph type="title"/>
          </p:nvPr>
        </p:nvSpPr>
        <p:spPr>
          <a:xfrm rot="0" flipH="1">
            <a:off x="5060950" y="1127760"/>
            <a:ext cx="3133725" cy="272542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615690" cy="9150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26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75" name="Google Shape;175;p25"/>
          <p:cNvSpPr>
            <a:spLocks/>
          </p:cNvSpPr>
          <p:nvPr/>
        </p:nvSpPr>
        <p:spPr>
          <a:xfrm rot="16200000">
            <a:off x="6985635" y="-1097280"/>
            <a:ext cx="438404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76" name="Google Shape;176;p25"/>
          <p:cNvSpPr>
            <a:spLocks/>
          </p:cNvSpPr>
          <p:nvPr/>
        </p:nvSpPr>
        <p:spPr>
          <a:xfrm rot="0">
            <a:off x="-6985" y="4845685"/>
            <a:ext cx="9151620" cy="29845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>
            <a:spLocks/>
          </p:cNvSpPr>
          <p:nvPr/>
        </p:nvSpPr>
        <p:spPr>
          <a:xfrm rot="0" flipH="1">
            <a:off x="0" y="4231005"/>
            <a:ext cx="9187815" cy="94361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sp>
        <p:nvSpPr>
          <p:cNvPr id="179" name="Google Shape;179;p26"/>
          <p:cNvSpPr txBox="1">
            <a:spLocks/>
          </p:cNvSpPr>
          <p:nvPr>
            <p:ph type="title"/>
          </p:nvPr>
        </p:nvSpPr>
        <p:spPr>
          <a:xfrm rot="0">
            <a:off x="1024890" y="857885"/>
            <a:ext cx="3961765" cy="81153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>
            <a:lvl1pPr marL="0" indent="0" rtl="0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4700"/>
            </a:lvl1pPr>
            <a:lvl2pPr marL="0" indent="0" rtl="0" lvl="1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lvl="2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lvl="3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lvl="4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lvl="5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lvl="6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lvl="7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lvl="8"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80" name="Google Shape;180;p26"/>
          <p:cNvSpPr txBox="1">
            <a:spLocks/>
          </p:cNvSpPr>
          <p:nvPr>
            <p:ph type="subTitle" idx="1"/>
          </p:nvPr>
        </p:nvSpPr>
        <p:spPr>
          <a:xfrm rot="0">
            <a:off x="1024890" y="1602105"/>
            <a:ext cx="3961765" cy="105918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>
            <a:lvl1pPr mar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 sz="1500"/>
            </a:lvl1pPr>
            <a:lvl2pPr marL="0" indent="0" rtl="0"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en-GB" altLang="en-US"/>
            </a:lvl2pPr>
            <a:lvl3pPr marL="0" indent="0" rtl="0" algn="ctr"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3pPr>
            <a:lvl4pPr marL="0" indent="0" rtl="0" algn="ctr"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4pPr>
            <a:lvl5pPr marL="0" indent="0" rtl="0" algn="ctr"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5pPr>
            <a:lvl6pPr marL="0" indent="0" rtl="0" algn="ctr"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6pPr>
            <a:lvl7pPr marL="0" indent="0" rtl="0" algn="ctr"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7pPr>
            <a:lvl8pPr marL="0" indent="0" rtl="0" algn="ctr"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Tx/>
              <a:buNone/>
              <a:defRPr lang="en-GB" altLang="en-US"/>
            </a:lvl8pPr>
            <a:lvl9pPr marL="0" indent="0" rtl="0" algn="ctr"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FontTx/>
              <a:buNone/>
              <a:defRPr lang="en-GB" altLang="en-US"/>
            </a:lvl9pPr>
          </a:lstStyle>
          <a:p>
            <a:pPr marL="0" indent="0">
              <a:buFontTx/>
              <a:buNone/>
            </a:pPr>
          </a:p>
        </p:txBody>
      </p:sp>
      <p:sp>
        <p:nvSpPr>
          <p:cNvPr id="181" name="Google Shape;181;p26"/>
          <p:cNvSpPr txBox="1">
            <a:spLocks/>
          </p:cNvSpPr>
          <p:nvPr/>
        </p:nvSpPr>
        <p:spPr>
          <a:xfrm rot="0">
            <a:off x="1024890" y="3307080"/>
            <a:ext cx="4109085" cy="5568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300"/>
              </a:spcBef>
              <a:spcAft>
                <a:spcPts val="0"/>
              </a:spcAft>
              <a:buFontTx/>
              <a:buNone/>
            </a:pPr>
            <a:r>
              <a:rPr sz="1000" b="1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rPr>
              <a:t>CREDITS:</a:t>
            </a:r>
            <a:r>
              <a:rPr sz="1000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rPr>
              <a:t> This presentation template was created by </a:t>
            </a:r>
            <a:r>
              <a:rPr sz="1000" u="sng" b="1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sz="1000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rPr>
              <a:t>, and includes icons by </a:t>
            </a:r>
            <a:r>
              <a:rPr sz="1000" u="sng" b="1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sz="1000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rPr>
              <a:t>, and infographics &amp; images by </a:t>
            </a:r>
            <a:r>
              <a:rPr sz="1000" u="sng" b="1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r>
              <a:rPr sz="1000" u="sng">
                <a:solidFill>
                  <a:schemeClr val="dk1"/>
                </a:solidFill>
                <a:latin typeface="Hanken Grotesk" charset="0"/>
                <a:ea typeface="Hanken Grotesk" charset="0"/>
                <a:cs typeface="Hanken Grotesk" charset="0"/>
              </a:rPr>
              <a:t> </a:t>
            </a:r>
            <a:endParaRPr lang="ko-KR" altLang="en-US" sz="1000" u="sng">
              <a:solidFill>
                <a:schemeClr val="dk1"/>
              </a:solidFill>
              <a:latin typeface="Hanken Grotesk" charset="0"/>
              <a:ea typeface="Hanken Grotesk" charset="0"/>
              <a:cs typeface="Hanken Grotesk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>
            <a:spLocks/>
          </p:cNvSpPr>
          <p:nvPr/>
        </p:nvSpPr>
        <p:spPr>
          <a:xfrm rot="10800000" flipH="1">
            <a:off x="-7620" y="4337050"/>
            <a:ext cx="9189720" cy="807085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184" name="Google Shape;184;p27"/>
          <p:cNvSpPr>
            <a:spLocks/>
          </p:cNvSpPr>
          <p:nvPr/>
        </p:nvSpPr>
        <p:spPr>
          <a:xfrm rot="5400000">
            <a:off x="-2096770" y="534035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>
            <a:spLocks/>
          </p:cNvSpPr>
          <p:nvPr/>
        </p:nvSpPr>
        <p:spPr>
          <a:xfrm rot="10800000" flipH="1">
            <a:off x="8331835" y="-19050"/>
            <a:ext cx="850265" cy="5161280"/>
          </a:xfrm>
          <a:prstGeom prst="rect"/>
          <a:solidFill>
            <a:schemeClr val="dk2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187" name="Google Shape;187;p28"/>
          <p:cNvSpPr>
            <a:spLocks/>
          </p:cNvSpPr>
          <p:nvPr/>
        </p:nvSpPr>
        <p:spPr>
          <a:xfrm rot="0">
            <a:off x="-1210310" y="4756150"/>
            <a:ext cx="4131310" cy="118491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>
                <a:alpha val="100000"/>
              </a:schemeClr>
            </a:solidFill>
            <a:prstDash val="solid"/>
            <a:round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" descr="C:/Users/Ksm/AppData/Roaming/PolarisOffice/ETemp/13772_18618928/fImage102088106345724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62" name="Rect 0"/>
          <p:cNvSpPr txBox="1">
            <a:spLocks/>
          </p:cNvSpPr>
          <p:nvPr>
            <p:ph type="title"/>
          </p:nvPr>
        </p:nvSpPr>
        <p:spPr>
          <a:xfrm rot="0">
            <a:off x="720090" y="2390140"/>
            <a:ext cx="23374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3" name="Rect 0"/>
          <p:cNvSpPr txBox="1">
            <a:spLocks/>
          </p:cNvSpPr>
          <p:nvPr>
            <p:ph type="subTitle"/>
          </p:nvPr>
        </p:nvSpPr>
        <p:spPr>
          <a:xfrm rot="0">
            <a:off x="720090" y="2765425"/>
            <a:ext cx="2337435" cy="9188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4" name="Rect 0"/>
          <p:cNvSpPr txBox="1">
            <a:spLocks/>
          </p:cNvSpPr>
          <p:nvPr>
            <p:ph type="title"/>
          </p:nvPr>
        </p:nvSpPr>
        <p:spPr>
          <a:xfrm rot="0">
            <a:off x="3403600" y="2390140"/>
            <a:ext cx="23374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5" name="Rect 0"/>
          <p:cNvSpPr txBox="1">
            <a:spLocks/>
          </p:cNvSpPr>
          <p:nvPr>
            <p:ph type="subTitle"/>
          </p:nvPr>
        </p:nvSpPr>
        <p:spPr>
          <a:xfrm rot="0">
            <a:off x="3403600" y="2765425"/>
            <a:ext cx="2337435" cy="9188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6" name="Rect 0"/>
          <p:cNvSpPr txBox="1">
            <a:spLocks/>
          </p:cNvSpPr>
          <p:nvPr>
            <p:ph type="title"/>
          </p:nvPr>
        </p:nvSpPr>
        <p:spPr>
          <a:xfrm rot="0">
            <a:off x="6087745" y="2390140"/>
            <a:ext cx="2337435" cy="52895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7" name="Rect 0"/>
          <p:cNvSpPr txBox="1">
            <a:spLocks/>
          </p:cNvSpPr>
          <p:nvPr>
            <p:ph type="subTitle"/>
          </p:nvPr>
        </p:nvSpPr>
        <p:spPr>
          <a:xfrm rot="0">
            <a:off x="6087745" y="2765425"/>
            <a:ext cx="2337435" cy="9188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8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69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" descr="C:/Users/Ksm/AppData/Roaming/PolarisOffice/ETemp/13772_18618928/fImage102088106431478.png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635" cy="5144135"/>
          </a:xfrm>
          <a:prstGeom prst="rect"/>
          <a:noFill/>
          <a:ln w="9525" cap="flat" cmpd="sng">
            <a:solidFill>
              <a:schemeClr val="dk2">
                <a:alpha val="100000"/>
              </a:schemeClr>
            </a:solidFill>
            <a:prstDash val="solid"/>
            <a:round/>
          </a:ln>
        </p:spPr>
      </p:pic>
      <p:sp>
        <p:nvSpPr>
          <p:cNvPr id="72" name="Rect 0"/>
          <p:cNvSpPr txBox="1">
            <a:spLocks/>
          </p:cNvSpPr>
          <p:nvPr>
            <p:ph type="title"/>
          </p:nvPr>
        </p:nvSpPr>
        <p:spPr>
          <a:xfrm rot="0">
            <a:off x="602615" y="734695"/>
            <a:ext cx="7822565" cy="5740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cxnSp>
        <p:nvCxnSpPr>
          <p:cNvPr id="73" name="Rect 0"/>
          <p:cNvCxnSpPr/>
          <p:nvPr/>
        </p:nvCxnSpPr>
        <p:spPr>
          <a:xfrm rot="0">
            <a:off x="518160" y="885190"/>
            <a:ext cx="1270" cy="272415"/>
          </a:xfrm>
          <a:prstGeom prst="straightConnector1"/>
          <a:noFill/>
          <a:ln w="28575" cap="flat" cmpd="sng">
            <a:solidFill>
              <a:schemeClr val="accent2">
                <a:alpha val="100000"/>
              </a:schemeClr>
            </a:solidFill>
            <a:prstDash val="solid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slideLayout" Target="../slideLayouts/slideLayout4.xml"></Relationship><Relationship Id="rId3" Type="http://schemas.openxmlformats.org/officeDocument/2006/relationships/slideLayout" Target="../slideLayouts/slideLayout5.xml"></Relationship><Relationship Id="rId4" Type="http://schemas.openxmlformats.org/officeDocument/2006/relationships/slideLayout" Target="../slideLayouts/slideLayout6.xml"></Relationship><Relationship Id="rId5" Type="http://schemas.openxmlformats.org/officeDocument/2006/relationships/slideLayout" Target="../slideLayouts/slideLayout7.xml"></Relationship><Relationship Id="rId6" Type="http://schemas.openxmlformats.org/officeDocument/2006/relationships/slideLayout" Target="../slideLayouts/slideLayout8.xml"></Relationship><Relationship Id="rId7" Type="http://schemas.openxmlformats.org/officeDocument/2006/relationships/slideLayout" Target="../slideLayouts/slideLayout9.xml"></Relationship><Relationship Id="rId8" Type="http://schemas.openxmlformats.org/officeDocument/2006/relationships/slideLayout" Target="../slideLayouts/slideLayout10.xml"></Relationship><Relationship Id="rId9" Type="http://schemas.openxmlformats.org/officeDocument/2006/relationships/slideLayout" Target="../slideLayouts/slideLayout11.xml"></Relationship><Relationship Id="rId10" Type="http://schemas.openxmlformats.org/officeDocument/2006/relationships/slideLayout" Target="../slideLayouts/slideLayout12.xml"></Relationship><Relationship Id="rId11" Type="http://schemas.openxmlformats.org/officeDocument/2006/relationships/slideLayout" Target="../slideLayouts/slideLayout13.xml"></Relationship><Relationship Id="rId12" Type="http://schemas.openxmlformats.org/officeDocument/2006/relationships/slideLayout" Target="../slideLayouts/slideLayout14.xml"></Relationship><Relationship Id="rId13" Type="http://schemas.openxmlformats.org/officeDocument/2006/relationships/slideLayout" Target="../slideLayouts/slideLayout15.xml"></Relationship><Relationship Id="rId14" Type="http://schemas.openxmlformats.org/officeDocument/2006/relationships/slideLayout" Target="../slideLayouts/slideLayout16.xml"></Relationship><Relationship Id="rId15" Type="http://schemas.openxmlformats.org/officeDocument/2006/relationships/slideLayout" Target="../slideLayouts/slideLayout17.xml"></Relationship><Relationship Id="rId16" Type="http://schemas.openxmlformats.org/officeDocument/2006/relationships/slideLayout" Target="../slideLayouts/slideLayout18.xml"></Relationship><Relationship Id="rId17" Type="http://schemas.openxmlformats.org/officeDocument/2006/relationships/slideLayout" Target="../slideLayouts/slideLayout19.xml"></Relationship><Relationship Id="rId18" Type="http://schemas.openxmlformats.org/officeDocument/2006/relationships/slideLayout" Target="../slideLayouts/slideLayout20.xml"></Relationship><Relationship Id="rId19" Type="http://schemas.openxmlformats.org/officeDocument/2006/relationships/slideLayout" Target="../slideLayouts/slideLayout21.xml"></Relationship><Relationship Id="rId20" Type="http://schemas.openxmlformats.org/officeDocument/2006/relationships/slideLayout" Target="../slideLayouts/slideLayout22.xml"></Relationship><Relationship Id="rId21" Type="http://schemas.openxmlformats.org/officeDocument/2006/relationships/slideLayout" Target="../slideLayouts/slideLayout23.xml"></Relationship><Relationship Id="rId22" Type="http://schemas.openxmlformats.org/officeDocument/2006/relationships/slideLayout" Target="../slideLayouts/slideLayout24.xml"></Relationship><Relationship Id="rId23" Type="http://schemas.openxmlformats.org/officeDocument/2006/relationships/slideLayout" Target="../slideLayouts/slideLayout25.xml"></Relationship><Relationship Id="rId24" Type="http://schemas.openxmlformats.org/officeDocument/2006/relationships/slideLayout" Target="../slideLayouts/slideLayout26.xml"></Relationship><Relationship Id="rId25" Type="http://schemas.openxmlformats.org/officeDocument/2006/relationships/slideLayout" Target="../slideLayouts/slideLayout27.xml"></Relationship><Relationship Id="rId26" Type="http://schemas.openxmlformats.org/officeDocument/2006/relationships/slideLayout" Target="../slideLayouts/slideLayout28.xml"></Relationship><Relationship Id="rId27" Type="http://schemas.openxmlformats.org/officeDocument/2006/relationships/slideLayout" Target="../slideLayouts/slideLayout29.xml"></Relationship><Relationship Id="rId28" Type="http://schemas.openxmlformats.org/officeDocument/2006/relationships/slideLayout" Target="../slideLayouts/slideLayout30.xml"></Relationship><Relationship Id="rId29" Type="http://schemas.openxmlformats.org/officeDocument/2006/relationships/slideLayout" Target="../slideLayouts/slideLayout31.xml"></Relationship><Relationship Id="rId30" Type="http://schemas.openxmlformats.org/officeDocument/2006/relationships/slideLayout" Target="../slideLayouts/slideLayout32.xml"></Relationship><Relationship Id="rId31" Type="http://schemas.openxmlformats.org/officeDocument/2006/relationships/slideLayout" Target="../slideLayouts/slideLayout33.xml"></Relationship><Relationship Id="rId32" Type="http://schemas.openxmlformats.org/officeDocument/2006/relationships/slideLayout" Target="../slideLayouts/slideLayout34.xml"></Relationship><Relationship Id="rId33" Type="http://schemas.openxmlformats.org/officeDocument/2006/relationships/slideLayout" Target="../slideLayouts/slideLayout35.xml"></Relationship><Relationship Id="rId34" Type="http://schemas.openxmlformats.org/officeDocument/2006/relationships/slideLayout" Target="../slideLayouts/slideLayout36.xml"></Relationship><Relationship Id="rId35" Type="http://schemas.openxmlformats.org/officeDocument/2006/relationships/slideLayout" Target="../slideLayouts/slideLayout37.xml"></Relationship><Relationship Id="rId36" Type="http://schemas.openxmlformats.org/officeDocument/2006/relationships/slideLayout" Target="../slideLayouts/slideLayout38.xml"></Relationship><Relationship Id="rId37" Type="http://schemas.openxmlformats.org/officeDocument/2006/relationships/slideLayout" Target="../slideLayouts/slideLayout39.xml"></Relationship><Relationship Id="rId38" Type="http://schemas.openxmlformats.org/officeDocument/2006/relationships/slideLayout" Target="../slideLayouts/slideLayout40.xml"></Relationship><Relationship Id="rId39" Type="http://schemas.openxmlformats.org/officeDocument/2006/relationships/slideLayout" Target="../slideLayouts/slideLayout41.xml"></Relationship><Relationship Id="rId40" Type="http://schemas.openxmlformats.org/officeDocument/2006/relationships/slideLayout" Target="../slideLayouts/slideLayout42.xml"></Relationship><Relationship Id="rId41" Type="http://schemas.openxmlformats.org/officeDocument/2006/relationships/slideLayout" Target="../slideLayouts/slideLayout43.xml"></Relationship><Relationship Id="rId42" Type="http://schemas.openxmlformats.org/officeDocument/2006/relationships/slideLayout" Target="../slideLayouts/slideLayout44.xml"></Relationship><Relationship Id="rId43" Type="http://schemas.openxmlformats.org/officeDocument/2006/relationships/slideLayout" Target="../slideLayouts/slideLayout45.xml"></Relationship><Relationship Id="rId44" Type="http://schemas.openxmlformats.org/officeDocument/2006/relationships/slideLayout" Target="../slideLayouts/slideLayout46.xml"></Relationship><Relationship Id="rId45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7.xml"></Relationship><Relationship Id="rId2" Type="http://schemas.openxmlformats.org/officeDocument/2006/relationships/slideLayout" Target="../slideLayouts/slideLayout48.xml"></Relationship><Relationship Id="rId3" Type="http://schemas.openxmlformats.org/officeDocument/2006/relationships/slideLayout" Target="../slideLayouts/slideLayout49.xml"></Relationship><Relationship Id="rId4" Type="http://schemas.openxmlformats.org/officeDocument/2006/relationships/slideLayout" Target="../slideLayouts/slideLayout50.xml"></Relationship><Relationship Id="rId5" Type="http://schemas.openxmlformats.org/officeDocument/2006/relationships/slideLayout" Target="../slideLayouts/slideLayout51.xml"></Relationship><Relationship Id="rId6" Type="http://schemas.openxmlformats.org/officeDocument/2006/relationships/slideLayout" Target="../slideLayouts/slideLayout52.xml"></Relationship><Relationship Id="rId7" Type="http://schemas.openxmlformats.org/officeDocument/2006/relationships/slideLayout" Target="../slideLayouts/slideLayout53.xml"></Relationship><Relationship Id="rId8" Type="http://schemas.openxmlformats.org/officeDocument/2006/relationships/slideLayout" Target="../slideLayouts/slideLayout54.xml"></Relationship><Relationship Id="rId9" Type="http://schemas.openxmlformats.org/officeDocument/2006/relationships/slideLayout" Target="../slideLayouts/slideLayout55.xml"></Relationship><Relationship Id="rId10" Type="http://schemas.openxmlformats.org/officeDocument/2006/relationships/slideLayout" Target="../slideLayouts/slideLayout56.xml"></Relationship><Relationship Id="rId11" Type="http://schemas.openxmlformats.org/officeDocument/2006/relationships/slideLayout" Target="../slideLayouts/slideLayout57.xml"></Relationship><Relationship Id="rId12" Type="http://schemas.openxmlformats.org/officeDocument/2006/relationships/slideLayout" Target="../slideLayouts/slideLayout58.xml"></Relationship><Relationship Id="rId13" Type="http://schemas.openxmlformats.org/officeDocument/2006/relationships/slideLayout" Target="../slideLayouts/slideLayout59.xml"></Relationship><Relationship Id="rId14" Type="http://schemas.openxmlformats.org/officeDocument/2006/relationships/slideLayout" Target="../slideLayouts/slideLayout60.xml"></Relationship><Relationship Id="rId15" Type="http://schemas.openxmlformats.org/officeDocument/2006/relationships/slideLayout" Target="../slideLayouts/slideLayout61.xml"></Relationship><Relationship Id="rId16" Type="http://schemas.openxmlformats.org/officeDocument/2006/relationships/slideLayout" Target="../slideLayouts/slideLayout62.xml"></Relationship><Relationship Id="rId17" Type="http://schemas.openxmlformats.org/officeDocument/2006/relationships/slideLayout" Target="../slideLayouts/slideLayout63.xml"></Relationship><Relationship Id="rId18" Type="http://schemas.openxmlformats.org/officeDocument/2006/relationships/slideLayout" Target="../slideLayouts/slideLayout64.xml"></Relationship><Relationship Id="rId19" Type="http://schemas.openxmlformats.org/officeDocument/2006/relationships/slideLayout" Target="../slideLayouts/slideLayout65.xml"></Relationship><Relationship Id="rId20" Type="http://schemas.openxmlformats.org/officeDocument/2006/relationships/slideLayout" Target="../slideLayouts/slideLayout66.xml"></Relationship><Relationship Id="rId21" Type="http://schemas.openxmlformats.org/officeDocument/2006/relationships/slideLayout" Target="../slideLayouts/slideLayout67.xml"></Relationship><Relationship Id="rId22" Type="http://schemas.openxmlformats.org/officeDocument/2006/relationships/slideLayout" Target="../slideLayouts/slideLayout68.xml"></Relationship><Relationship Id="rId23" Type="http://schemas.openxmlformats.org/officeDocument/2006/relationships/slideLayout" Target="../slideLayouts/slideLayout69.xml"></Relationship><Relationship Id="rId24" Type="http://schemas.openxmlformats.org/officeDocument/2006/relationships/slideLayout" Target="../slideLayouts/slideLayout70.xml"></Relationship><Relationship Id="rId25" Type="http://schemas.openxmlformats.org/officeDocument/2006/relationships/slideLayout" Target="../slideLayouts/slideLayout71.xml"></Relationship><Relationship Id="rId26" Type="http://schemas.openxmlformats.org/officeDocument/2006/relationships/slideLayout" Target="../slideLayouts/slideLayout72.xml"></Relationship><Relationship Id="rId27" Type="http://schemas.openxmlformats.org/officeDocument/2006/relationships/slideLayout" Target="../slideLayouts/slideLayout73.xml"></Relationship><Relationship Id="rId28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1068070" y="933450"/>
            <a:ext cx="7047230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0" name="Google Shape;190;p29"/>
          <p:cNvSpPr txBox="1"/>
          <p:nvPr>
            <p:ph idx="1" type="body"/>
          </p:nvPr>
        </p:nvSpPr>
        <p:spPr>
          <a:xfrm>
            <a:off x="1068070" y="1695450"/>
            <a:ext cx="7047230" cy="2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516" r:id="rId1"/>
    <p:sldLayoutId id="2147484517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 txBox="1">
            <a:spLocks/>
          </p:cNvSpPr>
          <p:nvPr>
            <p:ph type="title"/>
          </p:nvPr>
        </p:nvSpPr>
        <p:spPr>
          <a:xfrm rot="0">
            <a:off x="602615" y="379730"/>
            <a:ext cx="7821930" cy="57340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body"/>
          </p:nvPr>
        </p:nvSpPr>
        <p:spPr>
          <a:xfrm rot="0">
            <a:off x="602615" y="1152525"/>
            <a:ext cx="7821930" cy="34169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vert="horz" anchor="t">
            <a:noAutofit/>
          </a:bodyPr>
          <a:lstStyle/>
          <a:p>
            <a:pPr marL="457200" indent="-31750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518" r:id="rId1"/>
    <p:sldLayoutId id="2147484519" r:id="rId2"/>
    <p:sldLayoutId id="2147484520" r:id="rId3"/>
    <p:sldLayoutId id="2147484521" r:id="rId4"/>
    <p:sldLayoutId id="2147484522" r:id="rId5"/>
    <p:sldLayoutId id="2147484523" r:id="rId6"/>
    <p:sldLayoutId id="2147484524" r:id="rId7"/>
    <p:sldLayoutId id="2147484525" r:id="rId8"/>
    <p:sldLayoutId id="2147484526" r:id="rId9"/>
    <p:sldLayoutId id="2147484527" r:id="rId10"/>
    <p:sldLayoutId id="2147484528" r:id="rId11"/>
    <p:sldLayoutId id="2147484529" r:id="rId12"/>
    <p:sldLayoutId id="2147484530" r:id="rId13"/>
    <p:sldLayoutId id="2147484531" r:id="rId14"/>
    <p:sldLayoutId id="2147484532" r:id="rId15"/>
    <p:sldLayoutId id="2147484533" r:id="rId16"/>
    <p:sldLayoutId id="2147484534" r:id="rId17"/>
    <p:sldLayoutId id="2147484535" r:id="rId18"/>
    <p:sldLayoutId id="2147484536" r:id="rId19"/>
    <p:sldLayoutId id="2147484537" r:id="rId20"/>
    <p:sldLayoutId id="2147484538" r:id="rId21"/>
    <p:sldLayoutId id="2147484539" r:id="rId22"/>
    <p:sldLayoutId id="2147484540" r:id="rId23"/>
    <p:sldLayoutId id="2147484541" r:id="rId24"/>
    <p:sldLayoutId id="2147484542" r:id="rId25"/>
    <p:sldLayoutId id="2147484543" r:id="rId26"/>
    <p:sldLayoutId id="2147484544" r:id="rId27"/>
    <p:sldLayoutId id="2147484545" r:id="rId28"/>
    <p:sldLayoutId id="2147484546" r:id="rId29"/>
    <p:sldLayoutId id="2147484547" r:id="rId30"/>
    <p:sldLayoutId id="2147484548" r:id="rId31"/>
    <p:sldLayoutId id="2147484549" r:id="rId32"/>
    <p:sldLayoutId id="2147484550" r:id="rId33"/>
    <p:sldLayoutId id="2147484551" r:id="rId34"/>
    <p:sldLayoutId id="2147484552" r:id="rId35"/>
    <p:sldLayoutId id="2147484553" r:id="rId36"/>
    <p:sldLayoutId id="2147484554" r:id="rId37"/>
    <p:sldLayoutId id="2147484555" r:id="rId38"/>
    <p:sldLayoutId id="2147484556" r:id="rId39"/>
    <p:sldLayoutId id="2147484557" r:id="rId40"/>
    <p:sldLayoutId id="2147484558" r:id="rId41"/>
    <p:sldLayoutId id="2147484559" r:id="rId42"/>
    <p:sldLayoutId id="2147484560" r:id="rId43"/>
    <p:sldLayoutId id="2147484561" r:id="rId4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5" y="445135"/>
            <a:ext cx="7717790" cy="57277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Poppins ExtraBold"/>
              <a:buNone/>
              <a:defRPr sz="27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b="1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5" y="1152525"/>
            <a:ext cx="7717790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●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anken Grotesk"/>
              <a:buChar char="○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Hanken Grotesk"/>
              <a:buChar char="■"/>
              <a:defRPr sz="12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562" r:id="rId1"/>
    <p:sldLayoutId id="2147484563" r:id="rId2"/>
    <p:sldLayoutId id="2147484564" r:id="rId3"/>
    <p:sldLayoutId id="2147484565" r:id="rId4"/>
    <p:sldLayoutId id="2147484566" r:id="rId5"/>
    <p:sldLayoutId id="2147484567" r:id="rId6"/>
    <p:sldLayoutId id="2147484568" r:id="rId7"/>
    <p:sldLayoutId id="2147484569" r:id="rId8"/>
    <p:sldLayoutId id="2147484570" r:id="rId9"/>
    <p:sldLayoutId id="2147484571" r:id="rId10"/>
    <p:sldLayoutId id="2147484572" r:id="rId11"/>
    <p:sldLayoutId id="2147484573" r:id="rId12"/>
    <p:sldLayoutId id="2147484574" r:id="rId13"/>
    <p:sldLayoutId id="2147484575" r:id="rId14"/>
    <p:sldLayoutId id="2147484576" r:id="rId15"/>
    <p:sldLayoutId id="2147484577" r:id="rId16"/>
    <p:sldLayoutId id="2147484578" r:id="rId17"/>
    <p:sldLayoutId id="2147484579" r:id="rId18"/>
    <p:sldLayoutId id="2147484580" r:id="rId19"/>
    <p:sldLayoutId id="2147484581" r:id="rId20"/>
    <p:sldLayoutId id="2147484582" r:id="rId21"/>
    <p:sldLayoutId id="2147484583" r:id="rId22"/>
    <p:sldLayoutId id="2147484584" r:id="rId23"/>
    <p:sldLayoutId id="2147484585" r:id="rId24"/>
    <p:sldLayoutId id="2147484586" r:id="rId25"/>
    <p:sldLayoutId id="2147484587" r:id="rId26"/>
    <p:sldLayoutId id="2147484588" r:id="rId27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47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Layout" Target="../slideLayouts/slideLayout58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image" Target="../media/image14.jpg"></Relationship><Relationship Id="rId4" Type="http://schemas.openxmlformats.org/officeDocument/2006/relationships/slideLayout" Target="../slideLayouts/slideLayout48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0.xml"></Relationship><Relationship Id="rId2" Type="http://schemas.openxmlformats.org/officeDocument/2006/relationships/image" Target="../media/fImage23233112113811.png"></Relationship><Relationship Id="rId3" Type="http://schemas.openxmlformats.org/officeDocument/2006/relationships/image" Target="../media/fImage40048112131322.png"></Relationship><Relationship Id="rId4" Type="http://schemas.openxmlformats.org/officeDocument/2006/relationships/video" Target="../media/media14853817.mp4"></Relationship><Relationship Id="rId5" Type="http://schemas.microsoft.com/office/2007/relationships/media" Target="../media/media14853817.mp4"></Relationship><Relationship Id="rId6" Type="http://schemas.openxmlformats.org/officeDocument/2006/relationships/notesSlide" Target="../notesSlides/notesSlide4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slideLayout" Target="../slideLayouts/slideLayout50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8.xml"></Relationship><Relationship Id="rId2" Type="http://schemas.openxmlformats.org/officeDocument/2006/relationships/image" Target="../media/image14.jpg"></Relationship><Relationship Id="rId3" Type="http://schemas.openxmlformats.org/officeDocument/2006/relationships/notesSlide" Target="../notesSlides/notesSlide6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8.xml"></Relationship><Relationship Id="rId2" Type="http://schemas.openxmlformats.org/officeDocument/2006/relationships/image" Target="../media/image14.jpg"></Relationship><Relationship Id="rId3" Type="http://schemas.openxmlformats.org/officeDocument/2006/relationships/notesSlide" Target="../notesSlides/notesSlide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50.xml"></Relationship><Relationship Id="rId2" Type="http://schemas.openxmlformats.org/officeDocument/2006/relationships/notesSlide" Target="../notesSlides/notesSlide8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7.xml"></Relationship><Relationship Id="rId2" Type="http://schemas.openxmlformats.org/officeDocument/2006/relationships/notesSlide" Target="../notesSlides/notesSlide9.xml"></Relationship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>
            <a:spLocks/>
          </p:cNvSpPr>
          <p:nvPr>
            <p:ph type="ctrTitle"/>
          </p:nvPr>
        </p:nvSpPr>
        <p:spPr>
          <a:xfrm rot="0">
            <a:off x="713105" y="1884045"/>
            <a:ext cx="6350635" cy="138112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 안드로이드</a:t>
            </a:r>
            <a:r>
              <a:rPr lang="ko-KR"/>
              <a:t> 발표</a:t>
            </a:r>
            <a:r>
              <a:rPr lang="ko-KR"/>
              <a:t/>
            </a:r>
            <a:br>
              <a:rPr lang="ko-KR"/>
            </a:br>
            <a:r>
              <a:rPr lang="ko-KR"/>
              <a:t> </a:t>
            </a:r>
            <a:r>
              <a:rPr lang="ko-KR" sz="2400"/>
              <a:t>  </a:t>
            </a:r>
            <a:r>
              <a:rPr lang="ko-KR" sz="2400"/>
              <a:t> </a:t>
            </a:r>
            <a:r>
              <a:rPr lang="ko-KR" sz="2400"/>
              <a:t>                                                         </a:t>
            </a:r>
            <a:r>
              <a:rPr lang="ko-KR" sz="2400"/>
              <a:t>김성민</a:t>
            </a:r>
            <a:endParaRPr lang="ko-KR" altLang="en-US"/>
          </a:p>
        </p:txBody>
      </p:sp>
      <p:sp>
        <p:nvSpPr>
          <p:cNvPr id="200" name="도형 220"/>
          <p:cNvSpPr>
            <a:spLocks/>
          </p:cNvSpPr>
          <p:nvPr/>
        </p:nvSpPr>
        <p:spPr>
          <a:xfrm rot="0">
            <a:off x="846455" y="1442720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/>
          </p:cNvSpPr>
          <p:nvPr>
            <p:ph type="title"/>
          </p:nvPr>
        </p:nvSpPr>
        <p:spPr>
          <a:xfrm rot="0">
            <a:off x="720090" y="445135"/>
            <a:ext cx="3201035" cy="128079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목차</a:t>
            </a:r>
            <a:endParaRPr lang="ko-KR" altLang="en-US"/>
          </a:p>
        </p:txBody>
      </p:sp>
      <p:sp>
        <p:nvSpPr>
          <p:cNvPr id="215" name="Google Shape;215;p34"/>
          <p:cNvSpPr txBox="1">
            <a:spLocks/>
          </p:cNvSpPr>
          <p:nvPr>
            <p:ph type="title" idx="2"/>
          </p:nvPr>
        </p:nvSpPr>
        <p:spPr>
          <a:xfrm rot="0">
            <a:off x="445135" y="1128395"/>
            <a:ext cx="1333500" cy="5975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4600"/>
              <a:t>01</a:t>
            </a:r>
            <a:endParaRPr lang="ko-KR" altLang="en-US" sz="4600"/>
          </a:p>
        </p:txBody>
      </p:sp>
      <p:sp>
        <p:nvSpPr>
          <p:cNvPr id="217" name="Google Shape;217;p34"/>
          <p:cNvSpPr txBox="1">
            <a:spLocks/>
          </p:cNvSpPr>
          <p:nvPr>
            <p:ph type="title" idx="4"/>
          </p:nvPr>
        </p:nvSpPr>
        <p:spPr>
          <a:xfrm rot="0">
            <a:off x="3977005" y="1193165"/>
            <a:ext cx="970280" cy="472440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4600"/>
              <a:t>02</a:t>
            </a:r>
            <a:endParaRPr lang="ko-KR" altLang="en-US" sz="4600"/>
          </a:p>
        </p:txBody>
      </p:sp>
      <p:sp>
        <p:nvSpPr>
          <p:cNvPr id="221" name="Google Shape;221;p34"/>
          <p:cNvSpPr txBox="1">
            <a:spLocks/>
          </p:cNvSpPr>
          <p:nvPr>
            <p:ph type="subTitle" idx="1"/>
          </p:nvPr>
        </p:nvSpPr>
        <p:spPr>
          <a:xfrm rot="0">
            <a:off x="1369060" y="1128395"/>
            <a:ext cx="2272030" cy="55181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계산기 </a:t>
            </a:r>
            <a:r>
              <a:rPr lang="ko-KR" sz="24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소개</a:t>
            </a:r>
            <a:endParaRPr lang="ko-KR" altLang="en-US" sz="24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  <a:p>
            <a:pPr marL="0" indent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222" name="Google Shape;222;p34"/>
          <p:cNvSpPr txBox="1">
            <a:spLocks/>
          </p:cNvSpPr>
          <p:nvPr>
            <p:ph type="subTitle" idx="8"/>
          </p:nvPr>
        </p:nvSpPr>
        <p:spPr>
          <a:xfrm rot="0">
            <a:off x="5262880" y="1191260"/>
            <a:ext cx="1236345" cy="657860"/>
          </a:xfrm>
          <a:prstGeom prst="rect"/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4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S</a:t>
            </a:r>
            <a:r>
              <a:rPr lang="ko-KR" sz="24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WOT</a:t>
            </a:r>
            <a:endParaRPr lang="ko-KR" altLang="en-US" sz="24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223" name="Google 796"/>
          <p:cNvSpPr txBox="1">
            <a:spLocks/>
          </p:cNvSpPr>
          <p:nvPr/>
        </p:nvSpPr>
        <p:spPr>
          <a:xfrm rot="0">
            <a:off x="446405" y="2569210"/>
            <a:ext cx="1333500" cy="59753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46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0</a:t>
            </a:r>
            <a:r>
              <a:rPr lang="ko-KR" sz="46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3</a:t>
            </a:r>
            <a:endParaRPr lang="ko-KR" altLang="en-US" sz="46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224" name="텍스트 상자 797"/>
          <p:cNvSpPr txBox="1">
            <a:spLocks/>
          </p:cNvSpPr>
          <p:nvPr/>
        </p:nvSpPr>
        <p:spPr>
          <a:xfrm rot="0">
            <a:off x="1552575" y="2677795"/>
            <a:ext cx="1842135" cy="36957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24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S</a:t>
            </a:r>
            <a:r>
              <a:rPr lang="ko-KR" sz="24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CAMPER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/>
          </p:cNvSpPr>
          <p:nvPr>
            <p:ph type="title"/>
          </p:nvPr>
        </p:nvSpPr>
        <p:spPr>
          <a:xfrm rot="0">
            <a:off x="4424680" y="2618105"/>
            <a:ext cx="3404235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소개</a:t>
            </a:r>
            <a:endParaRPr lang="ko-KR" altLang="en-US"/>
          </a:p>
        </p:txBody>
      </p:sp>
      <p:sp>
        <p:nvSpPr>
          <p:cNvPr id="265" name="Google Shape;265;p37"/>
          <p:cNvSpPr txBox="1">
            <a:spLocks/>
          </p:cNvSpPr>
          <p:nvPr>
            <p:ph type="title" idx="2"/>
          </p:nvPr>
        </p:nvSpPr>
        <p:spPr>
          <a:xfrm rot="0">
            <a:off x="4047490" y="1540510"/>
            <a:ext cx="1483995" cy="9086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/>
              <a:t>0</a:t>
            </a:r>
            <a:r>
              <a:rPr lang="ko-KR"/>
              <a:t>1</a:t>
            </a:r>
            <a:endParaRPr lang="ko-KR" altLang="en-US"/>
          </a:p>
        </p:txBody>
      </p:sp>
      <p:pic>
        <p:nvPicPr>
          <p:cNvPr id="266" name="Google Shape;266;p37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999" l="5881" r="3068" t="-703"/>
          <a:stretch/>
        </p:blipFill>
        <p:spPr>
          <a:xfrm flipH="1">
            <a:off x="546100" y="405130"/>
            <a:ext cx="2943225" cy="4738370"/>
          </a:xfrm>
          <a:prstGeom prst="rect">
            <a:avLst/>
          </a:prstGeom>
        </p:spPr>
      </p:pic>
      <p:sp>
        <p:nvSpPr>
          <p:cNvPr id="267" name="도형 46"/>
          <p:cNvSpPr>
            <a:spLocks/>
          </p:cNvSpPr>
          <p:nvPr/>
        </p:nvSpPr>
        <p:spPr>
          <a:xfrm rot="0">
            <a:off x="4169410" y="3002280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/>
          </p:cNvSpPr>
          <p:nvPr>
            <p:ph type="title"/>
          </p:nvPr>
        </p:nvSpPr>
        <p:spPr>
          <a:xfrm rot="0">
            <a:off x="469265" y="156845"/>
            <a:ext cx="2055495" cy="578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7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화면</a:t>
            </a:r>
            <a:endParaRPr lang="ko-KR" altLang="en-US" sz="27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317" name="Rect 0"/>
          <p:cNvSpPr>
            <a:spLocks/>
          </p:cNvSpPr>
          <p:nvPr/>
        </p:nvSpPr>
        <p:spPr>
          <a:xfrm rot="0">
            <a:off x="1654810" y="1522730"/>
            <a:ext cx="972820" cy="419100"/>
          </a:xfrm>
          <a:prstGeom prst="roundRect">
            <a:avLst>
              <a:gd name="adj" fmla="val 0"/>
            </a:avLst>
          </a:prstGeom>
          <a:noFill/>
          <a:ln>
            <a:noFill/>
            <a:prstDash/>
          </a:ln>
        </p:spPr>
        <p:txBody>
          <a:bodyPr wrap="square" lIns="91440" tIns="91440" rIns="91440" bIns="91440" vert="horz" anchor="ctr">
            <a:noAutofit/>
          </a:bodyPr>
          <a:lstStyle/>
          <a:p>
            <a:pPr marL="0" indent="0" rtl="0" algn="ctr">
              <a:buFontTx/>
              <a:buNone/>
            </a:pPr>
            <a:r>
              <a:rPr sz="2400" cap="none" i="0" b="1" strike="noStrike">
                <a:solidFill>
                  <a:schemeClr val="accent2"/>
                </a:solidFill>
                <a:latin typeface="Roboto Condensed" charset="0"/>
                <a:ea typeface="Roboto Condensed" charset="0"/>
              </a:rPr>
              <a:t>강점</a:t>
            </a:r>
            <a:r>
              <a:rPr sz="2400" cap="none" i="0" b="1" strike="noStrike">
                <a:solidFill>
                  <a:schemeClr val="accent2"/>
                </a:solidFill>
                <a:latin typeface="Roboto Condensed" charset="0"/>
                <a:ea typeface="Roboto Condensed" charset="0"/>
              </a:rPr>
              <a:t> </a:t>
            </a:r>
            <a:endParaRPr lang="ko-KR" altLang="en-US" sz="2400" cap="none" i="0" b="1" strike="noStrike">
              <a:solidFill>
                <a:schemeClr val="accent2"/>
              </a:solidFill>
              <a:latin typeface="Roboto Condensed" charset="0"/>
              <a:ea typeface="Roboto Condensed" charset="0"/>
            </a:endParaRPr>
          </a:p>
        </p:txBody>
      </p:sp>
      <p:pic>
        <p:nvPicPr>
          <p:cNvPr id="318" name="그림 791" descr="C:/Users/Ksm/AppData/Roaming/PolarisOffice/ETemp/13772_18618928/fImage2323311211381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22680" y="856615"/>
            <a:ext cx="1968500" cy="3663315"/>
          </a:xfrm>
          <a:prstGeom prst="rect"/>
          <a:noFill/>
        </p:spPr>
      </p:pic>
      <p:pic>
        <p:nvPicPr>
          <p:cNvPr id="319" name="계산기" descr="C:/Users/Ksm/AppData/Roaming/PolarisOffice/ETemp/13772_18618928/fImage40048112131322.png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869815" y="905510"/>
            <a:ext cx="1852930" cy="34391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1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/>
          </p:cNvSpPr>
          <p:nvPr>
            <p:ph type="title"/>
          </p:nvPr>
        </p:nvSpPr>
        <p:spPr>
          <a:xfrm rot="0">
            <a:off x="469265" y="156845"/>
            <a:ext cx="2055495" cy="578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/>
              <a:t>SW</a:t>
            </a:r>
            <a:r>
              <a:rPr lang="ko-KR"/>
              <a:t>OT</a:t>
            </a:r>
            <a:r>
              <a:rPr lang="ko-KR"/>
              <a:t/>
            </a:r>
            <a:br>
              <a:rPr lang="ko-KR"/>
            </a:br>
            <a:endParaRPr lang="ko-KR" altLang="en-US"/>
          </a:p>
        </p:txBody>
      </p:sp>
      <p:sp>
        <p:nvSpPr>
          <p:cNvPr id="318" name="텍스트 상자 27"/>
          <p:cNvSpPr txBox="1">
            <a:spLocks/>
          </p:cNvSpPr>
          <p:nvPr/>
        </p:nvSpPr>
        <p:spPr>
          <a:xfrm rot="0">
            <a:off x="1061085" y="1001395"/>
            <a:ext cx="788035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2200">
                <a:latin typeface="맑은 고딕" charset="0"/>
                <a:ea typeface="맑은 고딕" charset="0"/>
              </a:rPr>
              <a:t>강점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19" name="텍스트 상자 40"/>
          <p:cNvSpPr txBox="1">
            <a:spLocks/>
          </p:cNvSpPr>
          <p:nvPr/>
        </p:nvSpPr>
        <p:spPr>
          <a:xfrm rot="0">
            <a:off x="3026410" y="984250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약점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20" name="텍스트 상자 41"/>
          <p:cNvSpPr txBox="1">
            <a:spLocks/>
          </p:cNvSpPr>
          <p:nvPr/>
        </p:nvSpPr>
        <p:spPr>
          <a:xfrm rot="0">
            <a:off x="5248275" y="977265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기회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21" name="텍스트 상자 42"/>
          <p:cNvSpPr txBox="1">
            <a:spLocks/>
          </p:cNvSpPr>
          <p:nvPr/>
        </p:nvSpPr>
        <p:spPr>
          <a:xfrm rot="0">
            <a:off x="7362825" y="1003300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위</a:t>
            </a:r>
            <a:r>
              <a:rPr lang="ko-KR" sz="2200">
                <a:latin typeface="맑은 고딕" charset="0"/>
                <a:ea typeface="맑은 고딕" charset="0"/>
              </a:rPr>
              <a:t>협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24" name="텍스트 상자 756"/>
          <p:cNvSpPr txBox="1">
            <a:spLocks/>
          </p:cNvSpPr>
          <p:nvPr/>
        </p:nvSpPr>
        <p:spPr>
          <a:xfrm rot="0">
            <a:off x="721995" y="2719070"/>
            <a:ext cx="1463040" cy="95440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간단한 기능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쉬운UI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빠른 연산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 </a:t>
            </a:r>
            <a:r>
              <a:rPr lang="ko-KR" sz="1400">
                <a:latin typeface="맑은 고딕" charset="0"/>
                <a:ea typeface="맑은 고딕" charset="0"/>
              </a:rPr>
              <a:t>사용자 </a:t>
            </a:r>
            <a:r>
              <a:rPr lang="ko-KR" sz="1400">
                <a:latin typeface="맑은 고딕" charset="0"/>
                <a:ea typeface="맑은 고딕" charset="0"/>
              </a:rPr>
              <a:t>편의</a:t>
            </a:r>
            <a:r>
              <a:rPr lang="ko-KR" sz="1400">
                <a:latin typeface="맑은 고딕" charset="0"/>
                <a:ea typeface="맑은 고딕" charset="0"/>
              </a:rPr>
              <a:t>성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26" name="텍스트 상자 758"/>
          <p:cNvSpPr txBox="1">
            <a:spLocks/>
          </p:cNvSpPr>
          <p:nvPr/>
        </p:nvSpPr>
        <p:spPr>
          <a:xfrm rot="0">
            <a:off x="2768600" y="2832100"/>
            <a:ext cx="1501140" cy="73914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기능 </a:t>
            </a:r>
            <a:r>
              <a:rPr lang="ko-KR" sz="1400">
                <a:latin typeface="맑은 고딕" charset="0"/>
                <a:ea typeface="맑은 고딕" charset="0"/>
              </a:rPr>
              <a:t>제한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 </a:t>
            </a:r>
            <a:r>
              <a:rPr lang="ko-KR" sz="1400">
                <a:latin typeface="맑은 고딕" charset="0"/>
                <a:ea typeface="맑은 고딕" charset="0"/>
              </a:rPr>
              <a:t>단순한 </a:t>
            </a:r>
            <a:r>
              <a:rPr lang="ko-KR" sz="1400">
                <a:latin typeface="맑은 고딕" charset="0"/>
                <a:ea typeface="맑은 고딕" charset="0"/>
              </a:rPr>
              <a:t>디자인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 </a:t>
            </a:r>
            <a:r>
              <a:rPr lang="ko-KR" sz="1400">
                <a:latin typeface="맑은 고딕" charset="0"/>
                <a:ea typeface="맑은 고딕" charset="0"/>
              </a:rPr>
              <a:t>차별성</a:t>
            </a:r>
            <a:r>
              <a:rPr lang="ko-KR" sz="1400">
                <a:latin typeface="맑은 고딕" charset="0"/>
                <a:ea typeface="맑은 고딕" charset="0"/>
              </a:rPr>
              <a:t> 부족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28" name="텍스트 상자 760"/>
          <p:cNvSpPr txBox="1">
            <a:spLocks/>
          </p:cNvSpPr>
          <p:nvPr/>
        </p:nvSpPr>
        <p:spPr>
          <a:xfrm rot="0">
            <a:off x="4860925" y="2832735"/>
            <a:ext cx="1814195" cy="116967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사용자의 </a:t>
            </a:r>
            <a:r>
              <a:rPr lang="ko-KR" sz="1400">
                <a:latin typeface="맑은 고딕" charset="0"/>
                <a:ea typeface="맑은 고딕" charset="0"/>
              </a:rPr>
              <a:t>편의성 증가</a:t>
            </a:r>
            <a:r>
              <a:rPr lang="ko-KR" sz="1400">
                <a:latin typeface="맑은 고딕" charset="0"/>
                <a:ea typeface="맑은 고딕" charset="0"/>
              </a:rPr>
              <a:t>(</a:t>
            </a:r>
            <a:r>
              <a:rPr lang="ko-KR" sz="1400">
                <a:latin typeface="맑은 고딕" charset="0"/>
                <a:ea typeface="맑은 고딕" charset="0"/>
              </a:rPr>
              <a:t>메모,계산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앱에서 가능)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-교육 </a:t>
            </a:r>
            <a:r>
              <a:rPr lang="ko-KR" sz="1400">
                <a:latin typeface="맑은 고딕" charset="0"/>
                <a:ea typeface="맑은 고딕" charset="0"/>
              </a:rPr>
              <a:t>및 </a:t>
            </a:r>
            <a:r>
              <a:rPr lang="ko-KR" sz="1400">
                <a:latin typeface="맑은 고딕" charset="0"/>
                <a:ea typeface="맑은 고딕" charset="0"/>
              </a:rPr>
              <a:t>업무용으로 활용 가능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30" name="텍스트 상자 762"/>
          <p:cNvSpPr txBox="1">
            <a:spLocks/>
          </p:cNvSpPr>
          <p:nvPr/>
        </p:nvSpPr>
        <p:spPr>
          <a:xfrm rot="0">
            <a:off x="7040245" y="2715260"/>
            <a:ext cx="1865630" cy="73914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높은 </a:t>
            </a:r>
            <a:r>
              <a:rPr lang="ko-KR" sz="1400">
                <a:latin typeface="맑은 고딕" charset="0"/>
                <a:ea typeface="맑은 고딕" charset="0"/>
              </a:rPr>
              <a:t>경쟁</a:t>
            </a:r>
            <a:r>
              <a:rPr lang="ko-KR" sz="1400">
                <a:latin typeface="맑은 고딕" charset="0"/>
                <a:ea typeface="맑은 고딕" charset="0"/>
              </a:rPr>
              <a:t>(</a:t>
            </a:r>
            <a:r>
              <a:rPr lang="ko-KR" sz="1400">
                <a:latin typeface="맑은 고딕" charset="0"/>
                <a:ea typeface="맑은 고딕" charset="0"/>
              </a:rPr>
              <a:t>기능 중복)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 사용</a:t>
            </a:r>
            <a:r>
              <a:rPr lang="ko-KR" sz="1400">
                <a:latin typeface="맑은 고딕" charset="0"/>
                <a:ea typeface="맑은 고딕" charset="0"/>
              </a:rPr>
              <a:t>자 </a:t>
            </a:r>
            <a:r>
              <a:rPr lang="ko-KR" sz="1400">
                <a:latin typeface="맑은 고딕" charset="0"/>
                <a:ea typeface="맑은 고딕" charset="0"/>
              </a:rPr>
              <a:t>기대치 증가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cxnSp>
        <p:nvCxnSpPr>
          <p:cNvPr id="331" name="도형 764"/>
          <p:cNvCxnSpPr/>
          <p:nvPr/>
        </p:nvCxnSpPr>
        <p:spPr>
          <a:xfrm rot="0">
            <a:off x="1440815" y="1418590"/>
            <a:ext cx="635" cy="1220470"/>
          </a:xfrm>
          <a:prstGeom prst="line"/>
          <a:ln w="9525" cap="flat" cmpd="sng">
            <a:prstDash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도형 766"/>
          <p:cNvCxnSpPr/>
          <p:nvPr/>
        </p:nvCxnSpPr>
        <p:spPr>
          <a:xfrm rot="0">
            <a:off x="3402330" y="1377950"/>
            <a:ext cx="5080" cy="1305560"/>
          </a:xfrm>
          <a:prstGeom prst="line"/>
          <a:ln w="9525" cap="flat" cmpd="sng">
            <a:prstDash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도형 767"/>
          <p:cNvCxnSpPr/>
          <p:nvPr/>
        </p:nvCxnSpPr>
        <p:spPr>
          <a:xfrm rot="0">
            <a:off x="5631180" y="1415415"/>
            <a:ext cx="635" cy="1245235"/>
          </a:xfrm>
          <a:prstGeom prst="line"/>
          <a:ln w="9525" cap="flat" cmpd="sng">
            <a:prstDash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도형 769"/>
          <p:cNvCxnSpPr/>
          <p:nvPr/>
        </p:nvCxnSpPr>
        <p:spPr>
          <a:xfrm rot="0">
            <a:off x="7738745" y="1441450"/>
            <a:ext cx="635" cy="1183640"/>
          </a:xfrm>
          <a:prstGeom prst="line"/>
          <a:ln w="9525" cap="flat" cmpd="sng">
            <a:prstDash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/>
          </p:cNvSpPr>
          <p:nvPr>
            <p:ph type="title"/>
          </p:nvPr>
        </p:nvSpPr>
        <p:spPr>
          <a:xfrm rot="0">
            <a:off x="4424680" y="2618105"/>
            <a:ext cx="3404235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50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SW</a:t>
            </a:r>
            <a:r>
              <a:rPr lang="ko-KR" sz="50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OT</a:t>
            </a:r>
            <a:endParaRPr lang="ko-KR" altLang="en-US" sz="50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265" name="Google Shape;265;p37"/>
          <p:cNvSpPr txBox="1">
            <a:spLocks/>
          </p:cNvSpPr>
          <p:nvPr>
            <p:ph type="title" idx="2"/>
          </p:nvPr>
        </p:nvSpPr>
        <p:spPr>
          <a:xfrm rot="0">
            <a:off x="4047490" y="1540510"/>
            <a:ext cx="1483995" cy="9086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52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0</a:t>
            </a:r>
            <a:r>
              <a:rPr lang="ko-KR" sz="52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2</a:t>
            </a:r>
            <a:endParaRPr lang="ko-KR" altLang="en-US" sz="52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pic>
        <p:nvPicPr>
          <p:cNvPr id="266" name="Google Shape;266;p37" descr="C:/Users/Ksm/AppData/Roaming/PolarisOffice/ETemp/13772_18618928/image14.jpg"/>
          <p:cNvPicPr>
            <a:picLocks/>
          </p:cNvPicPr>
          <p:nvPr>
            <p:ph type="pic" idx="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1" t="-703" r="3068" b="2999"/>
          <a:stretch>
            <a:fillRect/>
          </a:stretch>
        </p:blipFill>
        <p:spPr>
          <a:xfrm rot="0" flipH="1">
            <a:off x="546100" y="405130"/>
            <a:ext cx="2943860" cy="4739005"/>
          </a:xfrm>
          <a:prstGeom prst="rect"/>
          <a:noFill/>
          <a:ln>
            <a:noFill/>
            <a:prstDash/>
          </a:ln>
        </p:spPr>
      </p:pic>
      <p:sp>
        <p:nvSpPr>
          <p:cNvPr id="267" name="Rect 0"/>
          <p:cNvSpPr>
            <a:spLocks/>
          </p:cNvSpPr>
          <p:nvPr/>
        </p:nvSpPr>
        <p:spPr>
          <a:xfrm rot="0">
            <a:off x="4169410" y="3002280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>
            <a:spLocks/>
          </p:cNvSpPr>
          <p:nvPr>
            <p:ph type="title"/>
          </p:nvPr>
        </p:nvSpPr>
        <p:spPr>
          <a:xfrm rot="0">
            <a:off x="4424680" y="2618105"/>
            <a:ext cx="3404235" cy="84264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50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SW</a:t>
            </a:r>
            <a:r>
              <a:rPr lang="ko-KR" sz="50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OT</a:t>
            </a:r>
            <a:endParaRPr lang="ko-KR" altLang="en-US" sz="50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265" name="Google Shape;265;p37"/>
          <p:cNvSpPr txBox="1">
            <a:spLocks/>
          </p:cNvSpPr>
          <p:nvPr>
            <p:ph type="title" idx="2"/>
          </p:nvPr>
        </p:nvSpPr>
        <p:spPr>
          <a:xfrm rot="0">
            <a:off x="4047490" y="1540510"/>
            <a:ext cx="1483995" cy="9086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sz="52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0</a:t>
            </a:r>
            <a:r>
              <a:rPr lang="ko-KR" sz="52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2</a:t>
            </a:r>
            <a:endParaRPr lang="ko-KR" altLang="en-US" sz="52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pic>
        <p:nvPicPr>
          <p:cNvPr id="266" name="Google Shape;266;p37" descr="C:/Users/Ksm/AppData/Roaming/PolarisOffice/ETemp/13772_18618928/image14.jpg"/>
          <p:cNvPicPr>
            <a:picLocks/>
          </p:cNvPicPr>
          <p:nvPr>
            <p:ph type="pic" idx="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1" t="-703" r="3068" b="2999"/>
          <a:stretch>
            <a:fillRect/>
          </a:stretch>
        </p:blipFill>
        <p:spPr>
          <a:xfrm rot="0" flipH="1">
            <a:off x="546100" y="405130"/>
            <a:ext cx="2943860" cy="4739005"/>
          </a:xfrm>
          <a:prstGeom prst="rect"/>
          <a:noFill/>
          <a:ln>
            <a:noFill/>
            <a:prstDash/>
          </a:ln>
        </p:spPr>
      </p:pic>
      <p:sp>
        <p:nvSpPr>
          <p:cNvPr id="267" name="Rect 0"/>
          <p:cNvSpPr>
            <a:spLocks/>
          </p:cNvSpPr>
          <p:nvPr/>
        </p:nvSpPr>
        <p:spPr>
          <a:xfrm rot="0">
            <a:off x="4169410" y="3002280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/>
          </p:cNvSpPr>
          <p:nvPr>
            <p:ph type="title"/>
          </p:nvPr>
        </p:nvSpPr>
        <p:spPr>
          <a:xfrm rot="0">
            <a:off x="518160" y="9525"/>
            <a:ext cx="2055495" cy="57848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27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SC</a:t>
            </a:r>
            <a:r>
              <a:rPr lang="ko-KR" sz="2700" cap="none" i="0" b="0" strike="noStrike">
                <a:latin typeface="Poppins ExtraBold" charset="0"/>
                <a:ea typeface="Poppins ExtraBold" charset="0"/>
                <a:cs typeface="Poppins ExtraBold" charset="0"/>
              </a:rPr>
              <a:t>AMPER</a:t>
            </a:r>
            <a:endParaRPr lang="ko-KR" altLang="en-US" sz="2700" cap="none" i="0" b="0" strike="noStrike">
              <a:latin typeface="Poppins ExtraBold" charset="0"/>
              <a:ea typeface="Poppins ExtraBold" charset="0"/>
              <a:cs typeface="Poppins ExtraBold" charset="0"/>
            </a:endParaRPr>
          </a:p>
        </p:txBody>
      </p:sp>
      <p:sp>
        <p:nvSpPr>
          <p:cNvPr id="318" name="Rect 0"/>
          <p:cNvSpPr txBox="1">
            <a:spLocks/>
          </p:cNvSpPr>
          <p:nvPr/>
        </p:nvSpPr>
        <p:spPr>
          <a:xfrm rot="0">
            <a:off x="1343660" y="670560"/>
            <a:ext cx="788035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대체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19" name="Rect 0"/>
          <p:cNvSpPr txBox="1">
            <a:spLocks/>
          </p:cNvSpPr>
          <p:nvPr/>
        </p:nvSpPr>
        <p:spPr>
          <a:xfrm rot="0">
            <a:off x="3887470" y="668020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결합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20" name="Rect 0"/>
          <p:cNvSpPr txBox="1">
            <a:spLocks/>
          </p:cNvSpPr>
          <p:nvPr/>
        </p:nvSpPr>
        <p:spPr>
          <a:xfrm rot="0">
            <a:off x="1289685" y="2799715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수정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21" name="Rect 0"/>
          <p:cNvSpPr txBox="1">
            <a:spLocks/>
          </p:cNvSpPr>
          <p:nvPr/>
        </p:nvSpPr>
        <p:spPr>
          <a:xfrm rot="0">
            <a:off x="3505835" y="2802255"/>
            <a:ext cx="1346835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다른용도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24" name="Rect 0"/>
          <p:cNvSpPr txBox="1">
            <a:spLocks/>
          </p:cNvSpPr>
          <p:nvPr/>
        </p:nvSpPr>
        <p:spPr>
          <a:xfrm rot="0">
            <a:off x="864235" y="1327150"/>
            <a:ext cx="1839595" cy="95440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다른 </a:t>
            </a:r>
            <a:r>
              <a:rPr lang="ko-KR" sz="1400">
                <a:latin typeface="맑은 고딕" charset="0"/>
                <a:ea typeface="맑은 고딕" charset="0"/>
              </a:rPr>
              <a:t>계산방법</a:t>
            </a:r>
            <a:r>
              <a:rPr lang="ko-KR" sz="1400">
                <a:latin typeface="맑은 고딕" charset="0"/>
                <a:ea typeface="맑은 고딕" charset="0"/>
              </a:rPr>
              <a:t>추가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(과학</a:t>
            </a:r>
            <a:r>
              <a:rPr lang="ko-KR" sz="1400">
                <a:latin typeface="맑은 고딕" charset="0"/>
                <a:ea typeface="맑은 고딕" charset="0"/>
              </a:rPr>
              <a:t>,통계,</a:t>
            </a:r>
            <a:r>
              <a:rPr lang="ko-KR" sz="1400">
                <a:latin typeface="맑은 고딕" charset="0"/>
                <a:ea typeface="맑은 고딕" charset="0"/>
              </a:rPr>
              <a:t>금융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등)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새로운 기능 추가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(음성</a:t>
            </a:r>
            <a:r>
              <a:rPr lang="ko-KR" sz="1400">
                <a:latin typeface="맑은 고딕" charset="0"/>
                <a:ea typeface="맑은 고딕" charset="0"/>
              </a:rPr>
              <a:t>메모)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26" name="Rect 0"/>
          <p:cNvSpPr txBox="1">
            <a:spLocks/>
          </p:cNvSpPr>
          <p:nvPr/>
        </p:nvSpPr>
        <p:spPr>
          <a:xfrm rot="0">
            <a:off x="3508375" y="1363345"/>
            <a:ext cx="1637030" cy="73914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O</a:t>
            </a:r>
            <a:r>
              <a:rPr lang="ko-KR" sz="1400">
                <a:latin typeface="맑은 고딕" charset="0"/>
                <a:ea typeface="맑은 고딕" charset="0"/>
              </a:rPr>
              <a:t>CR</a:t>
            </a:r>
            <a:r>
              <a:rPr lang="ko-KR" sz="1400">
                <a:latin typeface="맑은 고딕" charset="0"/>
                <a:ea typeface="맑은 고딕" charset="0"/>
              </a:rPr>
              <a:t>기능 </a:t>
            </a:r>
            <a:r>
              <a:rPr lang="ko-KR" sz="1400">
                <a:latin typeface="맑은 고딕" charset="0"/>
                <a:ea typeface="맑은 고딕" charset="0"/>
              </a:rPr>
              <a:t>결합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(</a:t>
            </a:r>
            <a:r>
              <a:rPr lang="ko-KR" sz="1400">
                <a:latin typeface="맑은 고딕" charset="0"/>
                <a:ea typeface="맑은 고딕" charset="0"/>
              </a:rPr>
              <a:t>촬영하여 자동으로 메모)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28" name="Rect 0"/>
          <p:cNvSpPr txBox="1">
            <a:spLocks/>
          </p:cNvSpPr>
          <p:nvPr/>
        </p:nvSpPr>
        <p:spPr>
          <a:xfrm rot="0">
            <a:off x="5998845" y="1266190"/>
            <a:ext cx="1932305" cy="73914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사용자 </a:t>
            </a:r>
            <a:r>
              <a:rPr lang="ko-KR" sz="1400">
                <a:latin typeface="맑은 고딕" charset="0"/>
                <a:ea typeface="맑은 고딕" charset="0"/>
              </a:rPr>
              <a:t>맞춤형 </a:t>
            </a:r>
            <a:r>
              <a:rPr lang="ko-KR" sz="1400">
                <a:latin typeface="맑은 고딕" charset="0"/>
                <a:ea typeface="맑은 고딕" charset="0"/>
              </a:rPr>
              <a:t>기능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교육용 </a:t>
            </a:r>
            <a:r>
              <a:rPr lang="ko-KR" sz="1400">
                <a:latin typeface="맑은 고딕" charset="0"/>
                <a:ea typeface="맑은 고딕" charset="0"/>
              </a:rPr>
              <a:t>기능</a:t>
            </a:r>
            <a:r>
              <a:rPr lang="ko-KR" sz="1400">
                <a:latin typeface="맑은 고딕" charset="0"/>
                <a:ea typeface="맑은 고딕" charset="0"/>
              </a:rPr>
              <a:t>(</a:t>
            </a:r>
            <a:r>
              <a:rPr lang="ko-KR" sz="1400">
                <a:latin typeface="맑은 고딕" charset="0"/>
                <a:ea typeface="맑은 고딕" charset="0"/>
              </a:rPr>
              <a:t>풀이 기록</a:t>
            </a:r>
            <a:r>
              <a:rPr lang="ko-KR" sz="1400">
                <a:latin typeface="맑은 고딕" charset="0"/>
                <a:ea typeface="맑은 고딕" charset="0"/>
              </a:rPr>
              <a:t>)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30" name="Rect 0"/>
          <p:cNvSpPr txBox="1">
            <a:spLocks/>
          </p:cNvSpPr>
          <p:nvPr/>
        </p:nvSpPr>
        <p:spPr>
          <a:xfrm rot="0">
            <a:off x="828675" y="3552825"/>
            <a:ext cx="2350135" cy="73914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기존 </a:t>
            </a:r>
            <a:r>
              <a:rPr lang="ko-KR" sz="1400">
                <a:latin typeface="맑은 고딕" charset="0"/>
                <a:ea typeface="맑은 고딕" charset="0"/>
              </a:rPr>
              <a:t>기능 개선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(기본 </a:t>
            </a:r>
            <a:r>
              <a:rPr lang="ko-KR" sz="1400">
                <a:latin typeface="맑은 고딕" charset="0"/>
                <a:ea typeface="맑은 고딕" charset="0"/>
              </a:rPr>
              <a:t>연산 외 </a:t>
            </a:r>
            <a:r>
              <a:rPr lang="ko-KR" sz="1400">
                <a:latin typeface="맑은 고딕" charset="0"/>
                <a:ea typeface="맑은 고딕" charset="0"/>
              </a:rPr>
              <a:t>계산 </a:t>
            </a:r>
            <a:r>
              <a:rPr lang="ko-KR" sz="1400">
                <a:latin typeface="맑은 고딕" charset="0"/>
                <a:ea typeface="맑은 고딕" charset="0"/>
              </a:rPr>
              <a:t>기능)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 UI 수정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35" name="텍스트 상자 770"/>
          <p:cNvSpPr txBox="1">
            <a:spLocks/>
          </p:cNvSpPr>
          <p:nvPr/>
        </p:nvSpPr>
        <p:spPr>
          <a:xfrm rot="0">
            <a:off x="5777865" y="2797810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제거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36" name="텍스트 상자 771"/>
          <p:cNvSpPr txBox="1">
            <a:spLocks/>
          </p:cNvSpPr>
          <p:nvPr/>
        </p:nvSpPr>
        <p:spPr>
          <a:xfrm rot="0">
            <a:off x="7289800" y="2798445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반대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39" name="텍스트 상자 774"/>
          <p:cNvSpPr txBox="1">
            <a:spLocks/>
          </p:cNvSpPr>
          <p:nvPr/>
        </p:nvSpPr>
        <p:spPr>
          <a:xfrm rot="0">
            <a:off x="5452110" y="3558540"/>
            <a:ext cx="1512570" cy="52387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불필요한 요소 </a:t>
            </a:r>
            <a:r>
              <a:rPr lang="ko-KR" sz="1400">
                <a:latin typeface="맑은 고딕" charset="0"/>
                <a:ea typeface="맑은 고딕" charset="0"/>
              </a:rPr>
              <a:t>제거</a:t>
            </a:r>
            <a:r>
              <a:rPr lang="ko-KR" sz="1400">
                <a:latin typeface="맑은 고딕" charset="0"/>
                <a:ea typeface="맑은 고딕" charset="0"/>
              </a:rPr>
              <a:t>(</a:t>
            </a:r>
            <a:r>
              <a:rPr lang="ko-KR" sz="1400">
                <a:latin typeface="맑은 고딕" charset="0"/>
                <a:ea typeface="맑은 고딕" charset="0"/>
              </a:rPr>
              <a:t>단순화)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40" name="텍스트 상자 775"/>
          <p:cNvSpPr txBox="1">
            <a:spLocks/>
          </p:cNvSpPr>
          <p:nvPr/>
        </p:nvSpPr>
        <p:spPr>
          <a:xfrm rot="0">
            <a:off x="7197090" y="3557905"/>
            <a:ext cx="1708150" cy="52387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</a:t>
            </a:r>
            <a:r>
              <a:rPr lang="ko-KR" sz="1400">
                <a:latin typeface="맑은 고딕" charset="0"/>
                <a:ea typeface="맑은 고딕" charset="0"/>
              </a:rPr>
              <a:t> </a:t>
            </a:r>
            <a:r>
              <a:rPr lang="ko-KR" sz="1400">
                <a:latin typeface="맑은 고딕" charset="0"/>
                <a:ea typeface="맑은 고딕" charset="0"/>
              </a:rPr>
              <a:t>순서 </a:t>
            </a:r>
            <a:r>
              <a:rPr lang="ko-KR" sz="1400">
                <a:latin typeface="맑은 고딕" charset="0"/>
                <a:ea typeface="맑은 고딕" charset="0"/>
              </a:rPr>
              <a:t>반전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- 프로세스 반전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341" name="텍스트 상자 776"/>
          <p:cNvSpPr txBox="1">
            <a:spLocks/>
          </p:cNvSpPr>
          <p:nvPr/>
        </p:nvSpPr>
        <p:spPr>
          <a:xfrm rot="0">
            <a:off x="6550025" y="585470"/>
            <a:ext cx="751840" cy="4318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200">
                <a:latin typeface="맑은 고딕" charset="0"/>
                <a:ea typeface="맑은 고딕" charset="0"/>
              </a:rPr>
              <a:t>적용</a:t>
            </a:r>
            <a:endParaRPr lang="ko-KR" altLang="en-US" sz="2200">
              <a:latin typeface="맑은 고딕" charset="0"/>
              <a:ea typeface="맑은 고딕" charset="0"/>
            </a:endParaRPr>
          </a:p>
        </p:txBody>
      </p:sp>
      <p:sp>
        <p:nvSpPr>
          <p:cNvPr id="342" name="텍스트 상자 795"/>
          <p:cNvSpPr txBox="1">
            <a:spLocks/>
          </p:cNvSpPr>
          <p:nvPr/>
        </p:nvSpPr>
        <p:spPr>
          <a:xfrm rot="0">
            <a:off x="3336925" y="3541395"/>
            <a:ext cx="1807210" cy="73914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통계 </a:t>
            </a:r>
            <a:r>
              <a:rPr lang="ko-KR" sz="1400">
                <a:latin typeface="맑은 고딕" charset="0"/>
                <a:ea typeface="맑은 고딕" charset="0"/>
              </a:rPr>
              <a:t>시각화(그래프)</a:t>
            </a:r>
            <a:endParaRPr lang="ko-KR" altLang="en-US" sz="14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메모 기능</a:t>
            </a:r>
            <a:r>
              <a:rPr lang="ko-KR" sz="1400">
                <a:latin typeface="맑은 고딕" charset="0"/>
                <a:ea typeface="맑은 고딕" charset="0"/>
              </a:rPr>
              <a:t>활용(리스트 </a:t>
            </a:r>
            <a:r>
              <a:rPr lang="ko-KR" sz="1400">
                <a:latin typeface="맑은 고딕" charset="0"/>
                <a:ea typeface="맑은 고딕" charset="0"/>
              </a:rPr>
              <a:t>작성)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cxnSp>
        <p:nvCxnSpPr>
          <p:cNvPr id="346" name="도형 805"/>
          <p:cNvCxnSpPr/>
          <p:nvPr/>
        </p:nvCxnSpPr>
        <p:spPr>
          <a:xfrm rot="0">
            <a:off x="1707515" y="3252470"/>
            <a:ext cx="635" cy="261620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도형 806"/>
          <p:cNvCxnSpPr/>
          <p:nvPr/>
        </p:nvCxnSpPr>
        <p:spPr>
          <a:xfrm rot="0">
            <a:off x="4212590" y="3294380"/>
            <a:ext cx="635" cy="283210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도형 807"/>
          <p:cNvCxnSpPr/>
          <p:nvPr/>
        </p:nvCxnSpPr>
        <p:spPr>
          <a:xfrm rot="0">
            <a:off x="6102985" y="3308985"/>
            <a:ext cx="635" cy="233680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도형 808"/>
          <p:cNvCxnSpPr/>
          <p:nvPr/>
        </p:nvCxnSpPr>
        <p:spPr>
          <a:xfrm rot="0">
            <a:off x="7676515" y="3281045"/>
            <a:ext cx="635" cy="219075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도형 809"/>
          <p:cNvCxnSpPr/>
          <p:nvPr/>
        </p:nvCxnSpPr>
        <p:spPr>
          <a:xfrm rot="0" flipH="1">
            <a:off x="6950075" y="994410"/>
            <a:ext cx="1270" cy="276225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도형 810"/>
          <p:cNvCxnSpPr/>
          <p:nvPr/>
        </p:nvCxnSpPr>
        <p:spPr>
          <a:xfrm rot="0" flipH="1">
            <a:off x="1737360" y="1052195"/>
            <a:ext cx="1270" cy="276225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도형 811"/>
          <p:cNvCxnSpPr/>
          <p:nvPr/>
        </p:nvCxnSpPr>
        <p:spPr>
          <a:xfrm rot="0" flipH="1">
            <a:off x="4285615" y="1095375"/>
            <a:ext cx="1270" cy="276225"/>
          </a:xfrm>
          <a:prstGeom prst="straightConnector1"/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>
            <a:spLocks/>
          </p:cNvSpPr>
          <p:nvPr>
            <p:ph type="ctrTitle"/>
          </p:nvPr>
        </p:nvSpPr>
        <p:spPr>
          <a:xfrm rot="0">
            <a:off x="713105" y="1884045"/>
            <a:ext cx="6350635" cy="1743075"/>
          </a:xfrm>
          <a:prstGeom prst="rect"/>
          <a:noFill/>
          <a:ln>
            <a:noFill/>
            <a:prstDash/>
          </a:ln>
        </p:spPr>
        <p:txBody>
          <a:bodyPr wrap="square" lIns="91440" tIns="91440" rIns="91440" bIns="91440" numCol="1" vert="horz" anchor="b">
            <a:noAutofit/>
          </a:bodyPr>
          <a:lstStyle/>
          <a:p>
            <a:pPr marL="0" indent="0" rtl="0" algn="ctr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4300" cap="none" i="0" b="0" strike="noStrike">
                <a:latin typeface="Arial" charset="0"/>
                <a:ea typeface="Arial" charset="0"/>
                <a:cs typeface="Arial" charset="0"/>
              </a:rPr>
              <a:t>이상입니다.</a:t>
            </a:r>
            <a:r>
              <a:rPr lang="ko-KR" sz="4300" cap="none" i="0" b="0" strike="noStrike">
                <a:latin typeface="Arial" charset="0"/>
                <a:ea typeface="Arial" charset="0"/>
                <a:cs typeface="Arial" charset="0"/>
              </a:rPr>
              <a:t/>
            </a:r>
            <a:br>
              <a:rPr lang="ko-KR" sz="4300" cap="none" i="0" b="0" strike="noStrike">
                <a:latin typeface="Arial" charset="0"/>
                <a:ea typeface="Arial" charset="0"/>
                <a:cs typeface="Arial" charset="0"/>
              </a:rPr>
            </a:br>
            <a:r>
              <a:rPr lang="ko-KR" sz="4300" cap="none" i="0" b="0" strike="noStrike">
                <a:latin typeface="Arial" charset="0"/>
                <a:ea typeface="Arial" charset="0"/>
                <a:cs typeface="Arial" charset="0"/>
              </a:rPr>
              <a:t> </a:t>
            </a:r>
            <a:r>
              <a:rPr lang="ko-KR" sz="2400" cap="none" i="0" b="0" strike="noStrike">
                <a:latin typeface="Arial" charset="0"/>
                <a:ea typeface="Arial" charset="0"/>
                <a:cs typeface="Arial" charset="0"/>
              </a:rPr>
              <a:t>  </a:t>
            </a:r>
            <a:r>
              <a:rPr lang="ko-KR" sz="2400" cap="none" i="0" b="0" strike="noStrike">
                <a:latin typeface="Arial" charset="0"/>
                <a:ea typeface="Arial" charset="0"/>
                <a:cs typeface="Arial" charset="0"/>
              </a:rPr>
              <a:t> </a:t>
            </a:r>
            <a:r>
              <a:rPr lang="ko-KR" sz="2400" cap="none" i="0" b="0" strike="noStrike">
                <a:latin typeface="Arial" charset="0"/>
                <a:ea typeface="Arial" charset="0"/>
                <a:cs typeface="Arial" charset="0"/>
              </a:rPr>
              <a:t>                                                         </a:t>
            </a:r>
            <a:endParaRPr lang="ko-KR" altLang="en-US" sz="4300" cap="none" i="0" b="0" strike="noStrike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0" name="Rect 0"/>
          <p:cNvSpPr>
            <a:spLocks/>
          </p:cNvSpPr>
          <p:nvPr/>
        </p:nvSpPr>
        <p:spPr>
          <a:xfrm rot="0">
            <a:off x="846455" y="1442720"/>
            <a:ext cx="205740" cy="205740"/>
          </a:xfrm>
          <a:prstGeom prst="rect"/>
          <a:solidFill>
            <a:schemeClr val="dk1"/>
          </a:solidFill>
          <a:ln>
            <a:noFill/>
            <a:prstDash/>
          </a:ln>
        </p:spPr>
        <p:txBody>
          <a:bodyPr wrap="square" lIns="91440" tIns="91440" rIns="91440" bIns="91440" numCol="1" vert="horz" anchor="ctr">
            <a:noAutofit/>
          </a:bodyPr>
          <a:lstStyle/>
          <a:p>
            <a:pPr marL="0" indent="0" rtl="0" algn="l"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141414"/>
      </a:dk1>
      <a:lt1>
        <a:sysClr val="window" lastClr="FFFFFF"/>
      </a:lt1>
      <a:dk2>
        <a:srgbClr val="3F4D86"/>
      </a:dk2>
      <a:lt2>
        <a:srgbClr val="543D3D"/>
      </a:lt2>
      <a:accent1>
        <a:srgbClr val="B1060F"/>
      </a:accent1>
      <a:accent2>
        <a:srgbClr val="E20812"/>
      </a:accent2>
      <a:accent3>
        <a:srgbClr val="BC6392"/>
      </a:accent3>
      <a:accent4>
        <a:srgbClr val="6DA39E"/>
      </a:accent4>
      <a:accent5>
        <a:srgbClr val="84BEDF"/>
      </a:accent5>
      <a:accent6>
        <a:srgbClr val="D3A23F"/>
      </a:accent6>
      <a:hlink>
        <a:srgbClr val="141414"/>
      </a:hlink>
      <a:folHlink>
        <a:srgbClr val="0097A7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xmlns:r="http://schemas.openxmlformats.org/officeDocument/2006/relationships" name="Minimalist Orange Portfolio by Slidesgo">
  <a:themeElements>
    <a:clrScheme name="Simple Light">
      <a:dk1>
        <a:srgbClr val="191919"/>
      </a:dk1>
      <a:lt1>
        <a:srgbClr val="FFFFFF"/>
      </a:lt1>
      <a:dk2>
        <a:srgbClr val="F5A04F"/>
      </a:dk2>
      <a:lt2>
        <a:srgbClr val="ADACAC"/>
      </a:lt2>
      <a:accent1>
        <a:srgbClr val="6E6D6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inimalist Orange Portfolio by Slidesgo">
  <a:themeElements>
    <a:clrScheme name="Simple Light">
      <a:dk1>
        <a:srgbClr val="191919"/>
      </a:dk1>
      <a:lt1>
        <a:srgbClr val="FFFFFF"/>
      </a:lt1>
      <a:dk2>
        <a:srgbClr val="F5A04F"/>
      </a:dk2>
      <a:lt2>
        <a:srgbClr val="ADACAC"/>
      </a:lt2>
      <a:accent1>
        <a:srgbClr val="6E6D6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9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fafa3047</cp:lastModifiedBy>
  <cp:version>10.105.228.52576</cp:version>
</cp:coreProperties>
</file>